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57" r:id="rId4"/>
    <p:sldId id="269" r:id="rId5"/>
    <p:sldId id="259" r:id="rId6"/>
    <p:sldId id="260" r:id="rId7"/>
    <p:sldId id="262" r:id="rId8"/>
    <p:sldId id="270" r:id="rId9"/>
    <p:sldId id="263" r:id="rId10"/>
    <p:sldId id="271" r:id="rId11"/>
    <p:sldId id="264" r:id="rId12"/>
    <p:sldId id="272" r:id="rId13"/>
    <p:sldId id="26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7B283-4699-4E1F-B6D8-E326437A764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F0566CDD-FAA0-4A1C-BBC9-EE76843DD476}">
      <dgm:prSet phldrT="[Text]"/>
      <dgm:spPr/>
      <dgm:t>
        <a:bodyPr/>
        <a:lstStyle/>
        <a:p>
          <a:r>
            <a:rPr lang="en-CA" b="1" dirty="0" smtClean="0">
              <a:solidFill>
                <a:schemeClr val="bg1"/>
              </a:solidFill>
            </a:rPr>
            <a:t>Religion</a:t>
          </a:r>
          <a:endParaRPr lang="en-CA" b="1" dirty="0">
            <a:solidFill>
              <a:schemeClr val="bg1"/>
            </a:solidFill>
          </a:endParaRPr>
        </a:p>
      </dgm:t>
    </dgm:pt>
    <dgm:pt modelId="{AA609EBD-E3DE-4FF1-94A5-77A0B8C8B79B}" type="parTrans" cxnId="{F0440064-D13E-440A-8BC1-E0B634BDCB42}">
      <dgm:prSet/>
      <dgm:spPr/>
      <dgm:t>
        <a:bodyPr/>
        <a:lstStyle/>
        <a:p>
          <a:endParaRPr lang="en-CA"/>
        </a:p>
      </dgm:t>
    </dgm:pt>
    <dgm:pt modelId="{567B4263-0AF5-4422-B646-C092869B7BBB}" type="sibTrans" cxnId="{F0440064-D13E-440A-8BC1-E0B634BDCB42}">
      <dgm:prSet/>
      <dgm:spPr/>
      <dgm:t>
        <a:bodyPr/>
        <a:lstStyle/>
        <a:p>
          <a:endParaRPr lang="en-CA"/>
        </a:p>
      </dgm:t>
    </dgm:pt>
    <dgm:pt modelId="{3CCA6EB1-A5C8-4CA6-A1AD-014FDCD1E08E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bg1"/>
              </a:solidFill>
            </a:rPr>
            <a:t>Sacred Stories/</a:t>
          </a:r>
        </a:p>
        <a:p>
          <a:r>
            <a:rPr lang="en-CA" sz="1800" b="1" dirty="0" smtClean="0">
              <a:solidFill>
                <a:schemeClr val="bg1"/>
              </a:solidFill>
            </a:rPr>
            <a:t>Scripture</a:t>
          </a:r>
          <a:endParaRPr lang="en-CA" sz="1800" b="1" dirty="0">
            <a:solidFill>
              <a:schemeClr val="bg1"/>
            </a:solidFill>
          </a:endParaRPr>
        </a:p>
      </dgm:t>
    </dgm:pt>
    <dgm:pt modelId="{E22FA2F2-A4EC-413C-9CDD-ACA6B4D4A5CC}" type="parTrans" cxnId="{A97407F4-D44F-40E2-83B9-332D70183D06}">
      <dgm:prSet/>
      <dgm:spPr/>
      <dgm:t>
        <a:bodyPr/>
        <a:lstStyle/>
        <a:p>
          <a:endParaRPr lang="en-CA"/>
        </a:p>
      </dgm:t>
    </dgm:pt>
    <dgm:pt modelId="{A70A4E3A-B128-489E-BAD0-E718C6765252}" type="sibTrans" cxnId="{A97407F4-D44F-40E2-83B9-332D70183D06}">
      <dgm:prSet/>
      <dgm:spPr/>
      <dgm:t>
        <a:bodyPr/>
        <a:lstStyle/>
        <a:p>
          <a:endParaRPr lang="en-CA"/>
        </a:p>
      </dgm:t>
    </dgm:pt>
    <dgm:pt modelId="{7EBD33E4-FA52-4815-A920-044A3E160B03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bg1"/>
              </a:solidFill>
            </a:rPr>
            <a:t>Community</a:t>
          </a:r>
          <a:endParaRPr lang="en-CA" sz="1800" b="1" dirty="0">
            <a:solidFill>
              <a:schemeClr val="bg1"/>
            </a:solidFill>
          </a:endParaRPr>
        </a:p>
      </dgm:t>
    </dgm:pt>
    <dgm:pt modelId="{DB0B2144-1A8B-4F68-B409-67DBD917D3D8}" type="parTrans" cxnId="{FA3556BD-88F8-47F1-BEDA-19B858A6A268}">
      <dgm:prSet/>
      <dgm:spPr/>
      <dgm:t>
        <a:bodyPr/>
        <a:lstStyle/>
        <a:p>
          <a:endParaRPr lang="en-CA"/>
        </a:p>
      </dgm:t>
    </dgm:pt>
    <dgm:pt modelId="{0E2E819D-6B03-4D81-8947-B92C4E63F028}" type="sibTrans" cxnId="{FA3556BD-88F8-47F1-BEDA-19B858A6A268}">
      <dgm:prSet/>
      <dgm:spPr/>
      <dgm:t>
        <a:bodyPr/>
        <a:lstStyle/>
        <a:p>
          <a:endParaRPr lang="en-CA"/>
        </a:p>
      </dgm:t>
    </dgm:pt>
    <dgm:pt modelId="{7CB019BE-F452-4AB7-8902-0B584B463342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bg1"/>
              </a:solidFill>
            </a:rPr>
            <a:t>Beliefs</a:t>
          </a:r>
        </a:p>
      </dgm:t>
    </dgm:pt>
    <dgm:pt modelId="{0D28A101-D0B3-4347-BE3E-1EAE3331AFAB}" type="parTrans" cxnId="{998BDC7B-C952-4261-829B-DA768276C948}">
      <dgm:prSet/>
      <dgm:spPr/>
      <dgm:t>
        <a:bodyPr/>
        <a:lstStyle/>
        <a:p>
          <a:endParaRPr lang="en-CA"/>
        </a:p>
      </dgm:t>
    </dgm:pt>
    <dgm:pt modelId="{17F6090F-E7B8-4CDE-A7C1-F29934909709}" type="sibTrans" cxnId="{998BDC7B-C952-4261-829B-DA768276C948}">
      <dgm:prSet/>
      <dgm:spPr/>
      <dgm:t>
        <a:bodyPr/>
        <a:lstStyle/>
        <a:p>
          <a:endParaRPr lang="en-CA"/>
        </a:p>
      </dgm:t>
    </dgm:pt>
    <dgm:pt modelId="{8AA41D52-E8E2-45A9-8474-095014953AF4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bg1"/>
              </a:solidFill>
            </a:rPr>
            <a:t>Actions</a:t>
          </a:r>
        </a:p>
      </dgm:t>
    </dgm:pt>
    <dgm:pt modelId="{BB453CB9-0F1F-4098-8D76-7D5F7AF30042}" type="parTrans" cxnId="{4813F819-C9AC-489D-8CED-4F89A054011F}">
      <dgm:prSet/>
      <dgm:spPr/>
      <dgm:t>
        <a:bodyPr/>
        <a:lstStyle/>
        <a:p>
          <a:endParaRPr lang="en-CA"/>
        </a:p>
      </dgm:t>
    </dgm:pt>
    <dgm:pt modelId="{730CE65A-6D96-4F15-B163-87383433D169}" type="sibTrans" cxnId="{4813F819-C9AC-489D-8CED-4F89A054011F}">
      <dgm:prSet/>
      <dgm:spPr/>
      <dgm:t>
        <a:bodyPr/>
        <a:lstStyle/>
        <a:p>
          <a:endParaRPr lang="en-CA"/>
        </a:p>
      </dgm:t>
    </dgm:pt>
    <dgm:pt modelId="{2323033B-2530-4C40-BB8A-3925F3AE77D5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bg1"/>
              </a:solidFill>
            </a:rPr>
            <a:t>Sacred Space</a:t>
          </a:r>
          <a:endParaRPr lang="en-CA" sz="1800" b="1" dirty="0">
            <a:solidFill>
              <a:schemeClr val="bg1"/>
            </a:solidFill>
          </a:endParaRPr>
        </a:p>
      </dgm:t>
    </dgm:pt>
    <dgm:pt modelId="{AE3F941A-4C9C-408F-8570-5145E6900E5A}" type="parTrans" cxnId="{24948EA8-A4B5-4242-84CA-76553209E275}">
      <dgm:prSet/>
      <dgm:spPr/>
      <dgm:t>
        <a:bodyPr/>
        <a:lstStyle/>
        <a:p>
          <a:endParaRPr lang="en-CA"/>
        </a:p>
      </dgm:t>
    </dgm:pt>
    <dgm:pt modelId="{09701E6A-8C96-4545-9D3B-5FCAAE38D15F}" type="sibTrans" cxnId="{24948EA8-A4B5-4242-84CA-76553209E275}">
      <dgm:prSet/>
      <dgm:spPr/>
      <dgm:t>
        <a:bodyPr/>
        <a:lstStyle/>
        <a:p>
          <a:endParaRPr lang="en-CA"/>
        </a:p>
      </dgm:t>
    </dgm:pt>
    <dgm:pt modelId="{0BD1BD48-0841-41C8-9824-80D124838C00}">
      <dgm:prSet custT="1"/>
      <dgm:spPr/>
      <dgm:t>
        <a:bodyPr/>
        <a:lstStyle/>
        <a:p>
          <a:r>
            <a:rPr lang="en-CA" sz="1800" b="1" dirty="0" smtClean="0">
              <a:solidFill>
                <a:schemeClr val="bg1"/>
              </a:solidFill>
            </a:rPr>
            <a:t>Sacred </a:t>
          </a:r>
        </a:p>
        <a:p>
          <a:r>
            <a:rPr lang="en-CA" sz="1800" b="1" dirty="0" smtClean="0">
              <a:solidFill>
                <a:schemeClr val="bg1"/>
              </a:solidFill>
            </a:rPr>
            <a:t>Time</a:t>
          </a:r>
          <a:endParaRPr lang="en-CA" sz="1800" b="1" dirty="0">
            <a:solidFill>
              <a:schemeClr val="bg1"/>
            </a:solidFill>
          </a:endParaRPr>
        </a:p>
      </dgm:t>
    </dgm:pt>
    <dgm:pt modelId="{F6605716-D6A8-4136-894F-AA329C2991D0}" type="parTrans" cxnId="{3886A316-DAE2-4DD2-A767-90A79253B38A}">
      <dgm:prSet/>
      <dgm:spPr/>
      <dgm:t>
        <a:bodyPr/>
        <a:lstStyle/>
        <a:p>
          <a:endParaRPr lang="en-CA"/>
        </a:p>
      </dgm:t>
    </dgm:pt>
    <dgm:pt modelId="{05C5193E-F482-44AD-974B-2E771C35A176}" type="sibTrans" cxnId="{3886A316-DAE2-4DD2-A767-90A79253B38A}">
      <dgm:prSet/>
      <dgm:spPr/>
      <dgm:t>
        <a:bodyPr/>
        <a:lstStyle/>
        <a:p>
          <a:endParaRPr lang="en-CA"/>
        </a:p>
      </dgm:t>
    </dgm:pt>
    <dgm:pt modelId="{0397210B-D00E-4765-95BE-8DE0C8E8DD13}" type="pres">
      <dgm:prSet presAssocID="{0177B283-4699-4E1F-B6D8-E326437A76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62180E9-14DB-4F5E-ABA9-6AAE5439D835}" type="pres">
      <dgm:prSet presAssocID="{F0566CDD-FAA0-4A1C-BBC9-EE76843DD476}" presName="centerShape" presStyleLbl="node0" presStyleIdx="0" presStyleCnt="1"/>
      <dgm:spPr/>
      <dgm:t>
        <a:bodyPr/>
        <a:lstStyle/>
        <a:p>
          <a:endParaRPr lang="en-CA"/>
        </a:p>
      </dgm:t>
    </dgm:pt>
    <dgm:pt modelId="{8862F457-3188-4BA5-A668-914CB935B816}" type="pres">
      <dgm:prSet presAssocID="{E22FA2F2-A4EC-413C-9CDD-ACA6B4D4A5CC}" presName="parTrans" presStyleLbl="sibTrans2D1" presStyleIdx="0" presStyleCnt="6"/>
      <dgm:spPr/>
      <dgm:t>
        <a:bodyPr/>
        <a:lstStyle/>
        <a:p>
          <a:endParaRPr lang="en-CA"/>
        </a:p>
      </dgm:t>
    </dgm:pt>
    <dgm:pt modelId="{CAEBE51A-5245-4E34-B12B-AE4C0FD3B75B}" type="pres">
      <dgm:prSet presAssocID="{E22FA2F2-A4EC-413C-9CDD-ACA6B4D4A5CC}" presName="connectorText" presStyleLbl="sibTrans2D1" presStyleIdx="0" presStyleCnt="6"/>
      <dgm:spPr/>
      <dgm:t>
        <a:bodyPr/>
        <a:lstStyle/>
        <a:p>
          <a:endParaRPr lang="en-CA"/>
        </a:p>
      </dgm:t>
    </dgm:pt>
    <dgm:pt modelId="{4CEBE55A-9F82-4464-88B0-7848E89FD8AE}" type="pres">
      <dgm:prSet presAssocID="{3CCA6EB1-A5C8-4CA6-A1AD-014FDCD1E0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2D67BE0-AAF9-445C-AF39-9B085240E97E}" type="pres">
      <dgm:prSet presAssocID="{DB0B2144-1A8B-4F68-B409-67DBD917D3D8}" presName="parTrans" presStyleLbl="sibTrans2D1" presStyleIdx="1" presStyleCnt="6"/>
      <dgm:spPr/>
      <dgm:t>
        <a:bodyPr/>
        <a:lstStyle/>
        <a:p>
          <a:endParaRPr lang="en-CA"/>
        </a:p>
      </dgm:t>
    </dgm:pt>
    <dgm:pt modelId="{2D044AD9-B605-416E-95EE-57655DF2E663}" type="pres">
      <dgm:prSet presAssocID="{DB0B2144-1A8B-4F68-B409-67DBD917D3D8}" presName="connectorText" presStyleLbl="sibTrans2D1" presStyleIdx="1" presStyleCnt="6"/>
      <dgm:spPr/>
      <dgm:t>
        <a:bodyPr/>
        <a:lstStyle/>
        <a:p>
          <a:endParaRPr lang="en-CA"/>
        </a:p>
      </dgm:t>
    </dgm:pt>
    <dgm:pt modelId="{B1499114-041C-49FF-ACD5-3B7EC5446207}" type="pres">
      <dgm:prSet presAssocID="{7EBD33E4-FA52-4815-A920-044A3E160B03}" presName="node" presStyleLbl="node1" presStyleIdx="1" presStyleCnt="6" custScaleX="12284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446B8E-E0DE-48EE-8BED-D829BA4A4481}" type="pres">
      <dgm:prSet presAssocID="{0D28A101-D0B3-4347-BE3E-1EAE3331AFAB}" presName="parTrans" presStyleLbl="sibTrans2D1" presStyleIdx="2" presStyleCnt="6"/>
      <dgm:spPr/>
      <dgm:t>
        <a:bodyPr/>
        <a:lstStyle/>
        <a:p>
          <a:endParaRPr lang="en-CA"/>
        </a:p>
      </dgm:t>
    </dgm:pt>
    <dgm:pt modelId="{79ECC848-F010-4044-BDA5-9D36A6FA7666}" type="pres">
      <dgm:prSet presAssocID="{0D28A101-D0B3-4347-BE3E-1EAE3331AFAB}" presName="connectorText" presStyleLbl="sibTrans2D1" presStyleIdx="2" presStyleCnt="6"/>
      <dgm:spPr/>
      <dgm:t>
        <a:bodyPr/>
        <a:lstStyle/>
        <a:p>
          <a:endParaRPr lang="en-CA"/>
        </a:p>
      </dgm:t>
    </dgm:pt>
    <dgm:pt modelId="{A5B8DFCC-E553-4241-B31E-E3B231D4C482}" type="pres">
      <dgm:prSet presAssocID="{7CB019BE-F452-4AB7-8902-0B584B4633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A8003F-4C9C-47E3-9CD1-1757EA060C94}" type="pres">
      <dgm:prSet presAssocID="{BB453CB9-0F1F-4098-8D76-7D5F7AF30042}" presName="parTrans" presStyleLbl="sibTrans2D1" presStyleIdx="3" presStyleCnt="6"/>
      <dgm:spPr/>
      <dgm:t>
        <a:bodyPr/>
        <a:lstStyle/>
        <a:p>
          <a:endParaRPr lang="en-CA"/>
        </a:p>
      </dgm:t>
    </dgm:pt>
    <dgm:pt modelId="{4080019D-187A-454C-BB02-DEAB34E62CA9}" type="pres">
      <dgm:prSet presAssocID="{BB453CB9-0F1F-4098-8D76-7D5F7AF30042}" presName="connectorText" presStyleLbl="sibTrans2D1" presStyleIdx="3" presStyleCnt="6"/>
      <dgm:spPr/>
      <dgm:t>
        <a:bodyPr/>
        <a:lstStyle/>
        <a:p>
          <a:endParaRPr lang="en-CA"/>
        </a:p>
      </dgm:t>
    </dgm:pt>
    <dgm:pt modelId="{4A3AC586-8E2F-4656-8731-6BBA7DE0AD40}" type="pres">
      <dgm:prSet presAssocID="{8AA41D52-E8E2-45A9-8474-095014953A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593649-3421-47CC-844E-7F13BE0C7A56}" type="pres">
      <dgm:prSet presAssocID="{AE3F941A-4C9C-408F-8570-5145E6900E5A}" presName="parTrans" presStyleLbl="sibTrans2D1" presStyleIdx="4" presStyleCnt="6"/>
      <dgm:spPr/>
      <dgm:t>
        <a:bodyPr/>
        <a:lstStyle/>
        <a:p>
          <a:endParaRPr lang="en-CA"/>
        </a:p>
      </dgm:t>
    </dgm:pt>
    <dgm:pt modelId="{54B77D14-A559-4353-B2D5-2E8B99B30F09}" type="pres">
      <dgm:prSet presAssocID="{AE3F941A-4C9C-408F-8570-5145E6900E5A}" presName="connectorText" presStyleLbl="sibTrans2D1" presStyleIdx="4" presStyleCnt="6"/>
      <dgm:spPr/>
      <dgm:t>
        <a:bodyPr/>
        <a:lstStyle/>
        <a:p>
          <a:endParaRPr lang="en-CA"/>
        </a:p>
      </dgm:t>
    </dgm:pt>
    <dgm:pt modelId="{986EC434-D300-435C-B9FB-57952270A353}" type="pres">
      <dgm:prSet presAssocID="{2323033B-2530-4C40-BB8A-3925F3AE77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0DE3C6-FA59-4171-BFA2-3327965228A4}" type="pres">
      <dgm:prSet presAssocID="{F6605716-D6A8-4136-894F-AA329C2991D0}" presName="parTrans" presStyleLbl="sibTrans2D1" presStyleIdx="5" presStyleCnt="6"/>
      <dgm:spPr/>
      <dgm:t>
        <a:bodyPr/>
        <a:lstStyle/>
        <a:p>
          <a:endParaRPr lang="en-CA"/>
        </a:p>
      </dgm:t>
    </dgm:pt>
    <dgm:pt modelId="{DFFA3EB6-F975-497E-A061-4D2FEDBF729C}" type="pres">
      <dgm:prSet presAssocID="{F6605716-D6A8-4136-894F-AA329C2991D0}" presName="connectorText" presStyleLbl="sibTrans2D1" presStyleIdx="5" presStyleCnt="6"/>
      <dgm:spPr/>
      <dgm:t>
        <a:bodyPr/>
        <a:lstStyle/>
        <a:p>
          <a:endParaRPr lang="en-CA"/>
        </a:p>
      </dgm:t>
    </dgm:pt>
    <dgm:pt modelId="{C4061D3B-5A0C-436C-9B5C-EDBA5B90178E}" type="pres">
      <dgm:prSet presAssocID="{0BD1BD48-0841-41C8-9824-80D124838C0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5E5595C-1C66-4BBB-89D1-44CFB63FA200}" type="presOf" srcId="{E22FA2F2-A4EC-413C-9CDD-ACA6B4D4A5CC}" destId="{CAEBE51A-5245-4E34-B12B-AE4C0FD3B75B}" srcOrd="1" destOrd="0" presId="urn:microsoft.com/office/officeart/2005/8/layout/radial5"/>
    <dgm:cxn modelId="{24948EA8-A4B5-4242-84CA-76553209E275}" srcId="{F0566CDD-FAA0-4A1C-BBC9-EE76843DD476}" destId="{2323033B-2530-4C40-BB8A-3925F3AE77D5}" srcOrd="4" destOrd="0" parTransId="{AE3F941A-4C9C-408F-8570-5145E6900E5A}" sibTransId="{09701E6A-8C96-4545-9D3B-5FCAAE38D15F}"/>
    <dgm:cxn modelId="{D8778473-46E4-4BDA-87E6-6ABE65874DD9}" type="presOf" srcId="{F6605716-D6A8-4136-894F-AA329C2991D0}" destId="{810DE3C6-FA59-4171-BFA2-3327965228A4}" srcOrd="0" destOrd="0" presId="urn:microsoft.com/office/officeart/2005/8/layout/radial5"/>
    <dgm:cxn modelId="{308892BF-840B-427A-BE33-AF389FFEED6B}" type="presOf" srcId="{E22FA2F2-A4EC-413C-9CDD-ACA6B4D4A5CC}" destId="{8862F457-3188-4BA5-A668-914CB935B816}" srcOrd="0" destOrd="0" presId="urn:microsoft.com/office/officeart/2005/8/layout/radial5"/>
    <dgm:cxn modelId="{8FCB1090-CABA-4EDF-987D-76622D7107DF}" type="presOf" srcId="{F0566CDD-FAA0-4A1C-BBC9-EE76843DD476}" destId="{562180E9-14DB-4F5E-ABA9-6AAE5439D835}" srcOrd="0" destOrd="0" presId="urn:microsoft.com/office/officeart/2005/8/layout/radial5"/>
    <dgm:cxn modelId="{D0128EAF-FD5F-4B69-9653-C8AE26D6691F}" type="presOf" srcId="{0177B283-4699-4E1F-B6D8-E326437A7647}" destId="{0397210B-D00E-4765-95BE-8DE0C8E8DD13}" srcOrd="0" destOrd="0" presId="urn:microsoft.com/office/officeart/2005/8/layout/radial5"/>
    <dgm:cxn modelId="{B93B3F1B-CC36-4391-937B-0684FC56EA89}" type="presOf" srcId="{AE3F941A-4C9C-408F-8570-5145E6900E5A}" destId="{E3593649-3421-47CC-844E-7F13BE0C7A56}" srcOrd="0" destOrd="0" presId="urn:microsoft.com/office/officeart/2005/8/layout/radial5"/>
    <dgm:cxn modelId="{8F4F1A12-B266-4159-B634-160EB7E9A622}" type="presOf" srcId="{BB453CB9-0F1F-4098-8D76-7D5F7AF30042}" destId="{F0A8003F-4C9C-47E3-9CD1-1757EA060C94}" srcOrd="0" destOrd="0" presId="urn:microsoft.com/office/officeart/2005/8/layout/radial5"/>
    <dgm:cxn modelId="{4813F819-C9AC-489D-8CED-4F89A054011F}" srcId="{F0566CDD-FAA0-4A1C-BBC9-EE76843DD476}" destId="{8AA41D52-E8E2-45A9-8474-095014953AF4}" srcOrd="3" destOrd="0" parTransId="{BB453CB9-0F1F-4098-8D76-7D5F7AF30042}" sibTransId="{730CE65A-6D96-4F15-B163-87383433D169}"/>
    <dgm:cxn modelId="{A074D87D-8412-4DFB-BFE9-32C392AF2E51}" type="presOf" srcId="{0D28A101-D0B3-4347-BE3E-1EAE3331AFAB}" destId="{9C446B8E-E0DE-48EE-8BED-D829BA4A4481}" srcOrd="0" destOrd="0" presId="urn:microsoft.com/office/officeart/2005/8/layout/radial5"/>
    <dgm:cxn modelId="{FA3556BD-88F8-47F1-BEDA-19B858A6A268}" srcId="{F0566CDD-FAA0-4A1C-BBC9-EE76843DD476}" destId="{7EBD33E4-FA52-4815-A920-044A3E160B03}" srcOrd="1" destOrd="0" parTransId="{DB0B2144-1A8B-4F68-B409-67DBD917D3D8}" sibTransId="{0E2E819D-6B03-4D81-8947-B92C4E63F028}"/>
    <dgm:cxn modelId="{643CAF00-A485-4101-83EE-605B518C7488}" type="presOf" srcId="{2323033B-2530-4C40-BB8A-3925F3AE77D5}" destId="{986EC434-D300-435C-B9FB-57952270A353}" srcOrd="0" destOrd="0" presId="urn:microsoft.com/office/officeart/2005/8/layout/radial5"/>
    <dgm:cxn modelId="{B58B11E8-BBBB-4065-82F1-D6DEC178E5A3}" type="presOf" srcId="{7CB019BE-F452-4AB7-8902-0B584B463342}" destId="{A5B8DFCC-E553-4241-B31E-E3B231D4C482}" srcOrd="0" destOrd="0" presId="urn:microsoft.com/office/officeart/2005/8/layout/radial5"/>
    <dgm:cxn modelId="{F0440064-D13E-440A-8BC1-E0B634BDCB42}" srcId="{0177B283-4699-4E1F-B6D8-E326437A7647}" destId="{F0566CDD-FAA0-4A1C-BBC9-EE76843DD476}" srcOrd="0" destOrd="0" parTransId="{AA609EBD-E3DE-4FF1-94A5-77A0B8C8B79B}" sibTransId="{567B4263-0AF5-4422-B646-C092869B7BBB}"/>
    <dgm:cxn modelId="{87F551BF-6219-4168-9077-CEAB36379DCE}" type="presOf" srcId="{DB0B2144-1A8B-4F68-B409-67DBD917D3D8}" destId="{32D67BE0-AAF9-445C-AF39-9B085240E97E}" srcOrd="0" destOrd="0" presId="urn:microsoft.com/office/officeart/2005/8/layout/radial5"/>
    <dgm:cxn modelId="{3886A316-DAE2-4DD2-A767-90A79253B38A}" srcId="{F0566CDD-FAA0-4A1C-BBC9-EE76843DD476}" destId="{0BD1BD48-0841-41C8-9824-80D124838C00}" srcOrd="5" destOrd="0" parTransId="{F6605716-D6A8-4136-894F-AA329C2991D0}" sibTransId="{05C5193E-F482-44AD-974B-2E771C35A176}"/>
    <dgm:cxn modelId="{D20554CD-1250-427E-AAAC-96573C109DC5}" type="presOf" srcId="{AE3F941A-4C9C-408F-8570-5145E6900E5A}" destId="{54B77D14-A559-4353-B2D5-2E8B99B30F09}" srcOrd="1" destOrd="0" presId="urn:microsoft.com/office/officeart/2005/8/layout/radial5"/>
    <dgm:cxn modelId="{DEE9133C-688A-4702-A18B-28D31D4708A4}" type="presOf" srcId="{0D28A101-D0B3-4347-BE3E-1EAE3331AFAB}" destId="{79ECC848-F010-4044-BDA5-9D36A6FA7666}" srcOrd="1" destOrd="0" presId="urn:microsoft.com/office/officeart/2005/8/layout/radial5"/>
    <dgm:cxn modelId="{7F593238-A37B-43AF-85EC-29A53F2EB627}" type="presOf" srcId="{DB0B2144-1A8B-4F68-B409-67DBD917D3D8}" destId="{2D044AD9-B605-416E-95EE-57655DF2E663}" srcOrd="1" destOrd="0" presId="urn:microsoft.com/office/officeart/2005/8/layout/radial5"/>
    <dgm:cxn modelId="{A97407F4-D44F-40E2-83B9-332D70183D06}" srcId="{F0566CDD-FAA0-4A1C-BBC9-EE76843DD476}" destId="{3CCA6EB1-A5C8-4CA6-A1AD-014FDCD1E08E}" srcOrd="0" destOrd="0" parTransId="{E22FA2F2-A4EC-413C-9CDD-ACA6B4D4A5CC}" sibTransId="{A70A4E3A-B128-489E-BAD0-E718C6765252}"/>
    <dgm:cxn modelId="{06B2CF41-91AA-428B-9078-7FEE6DF57FF5}" type="presOf" srcId="{F6605716-D6A8-4136-894F-AA329C2991D0}" destId="{DFFA3EB6-F975-497E-A061-4D2FEDBF729C}" srcOrd="1" destOrd="0" presId="urn:microsoft.com/office/officeart/2005/8/layout/radial5"/>
    <dgm:cxn modelId="{48E438F0-60E0-48AC-BB27-01AC00EA2205}" type="presOf" srcId="{3CCA6EB1-A5C8-4CA6-A1AD-014FDCD1E08E}" destId="{4CEBE55A-9F82-4464-88B0-7848E89FD8AE}" srcOrd="0" destOrd="0" presId="urn:microsoft.com/office/officeart/2005/8/layout/radial5"/>
    <dgm:cxn modelId="{1BF76A4F-5B14-49FA-BCAC-8BD83898B9CF}" type="presOf" srcId="{8AA41D52-E8E2-45A9-8474-095014953AF4}" destId="{4A3AC586-8E2F-4656-8731-6BBA7DE0AD40}" srcOrd="0" destOrd="0" presId="urn:microsoft.com/office/officeart/2005/8/layout/radial5"/>
    <dgm:cxn modelId="{998BDC7B-C952-4261-829B-DA768276C948}" srcId="{F0566CDD-FAA0-4A1C-BBC9-EE76843DD476}" destId="{7CB019BE-F452-4AB7-8902-0B584B463342}" srcOrd="2" destOrd="0" parTransId="{0D28A101-D0B3-4347-BE3E-1EAE3331AFAB}" sibTransId="{17F6090F-E7B8-4CDE-A7C1-F29934909709}"/>
    <dgm:cxn modelId="{80720E00-02FB-45C2-8114-80C71C5143B7}" type="presOf" srcId="{BB453CB9-0F1F-4098-8D76-7D5F7AF30042}" destId="{4080019D-187A-454C-BB02-DEAB34E62CA9}" srcOrd="1" destOrd="0" presId="urn:microsoft.com/office/officeart/2005/8/layout/radial5"/>
    <dgm:cxn modelId="{87798923-2A75-4752-8E8C-B7EACD1B143A}" type="presOf" srcId="{0BD1BD48-0841-41C8-9824-80D124838C00}" destId="{C4061D3B-5A0C-436C-9B5C-EDBA5B90178E}" srcOrd="0" destOrd="0" presId="urn:microsoft.com/office/officeart/2005/8/layout/radial5"/>
    <dgm:cxn modelId="{B43951B0-ED79-47C1-A397-11E6EAC56A15}" type="presOf" srcId="{7EBD33E4-FA52-4815-A920-044A3E160B03}" destId="{B1499114-041C-49FF-ACD5-3B7EC5446207}" srcOrd="0" destOrd="0" presId="urn:microsoft.com/office/officeart/2005/8/layout/radial5"/>
    <dgm:cxn modelId="{003E9373-ABEF-45EF-B28B-5DB83D67F62F}" type="presParOf" srcId="{0397210B-D00E-4765-95BE-8DE0C8E8DD13}" destId="{562180E9-14DB-4F5E-ABA9-6AAE5439D835}" srcOrd="0" destOrd="0" presId="urn:microsoft.com/office/officeart/2005/8/layout/radial5"/>
    <dgm:cxn modelId="{2C3AFC06-3231-40D4-87BE-1628B802B7C0}" type="presParOf" srcId="{0397210B-D00E-4765-95BE-8DE0C8E8DD13}" destId="{8862F457-3188-4BA5-A668-914CB935B816}" srcOrd="1" destOrd="0" presId="urn:microsoft.com/office/officeart/2005/8/layout/radial5"/>
    <dgm:cxn modelId="{A45ECCC9-C55D-40CE-81FC-12E9029C4EA4}" type="presParOf" srcId="{8862F457-3188-4BA5-A668-914CB935B816}" destId="{CAEBE51A-5245-4E34-B12B-AE4C0FD3B75B}" srcOrd="0" destOrd="0" presId="urn:microsoft.com/office/officeart/2005/8/layout/radial5"/>
    <dgm:cxn modelId="{8BFAEE1B-1634-488D-8E73-5B528A692B45}" type="presParOf" srcId="{0397210B-D00E-4765-95BE-8DE0C8E8DD13}" destId="{4CEBE55A-9F82-4464-88B0-7848E89FD8AE}" srcOrd="2" destOrd="0" presId="urn:microsoft.com/office/officeart/2005/8/layout/radial5"/>
    <dgm:cxn modelId="{3947C9A9-9481-486B-A8B9-AAFE905F3D2D}" type="presParOf" srcId="{0397210B-D00E-4765-95BE-8DE0C8E8DD13}" destId="{32D67BE0-AAF9-445C-AF39-9B085240E97E}" srcOrd="3" destOrd="0" presId="urn:microsoft.com/office/officeart/2005/8/layout/radial5"/>
    <dgm:cxn modelId="{44899321-A3CC-4CA3-8046-39BDBD42BB35}" type="presParOf" srcId="{32D67BE0-AAF9-445C-AF39-9B085240E97E}" destId="{2D044AD9-B605-416E-95EE-57655DF2E663}" srcOrd="0" destOrd="0" presId="urn:microsoft.com/office/officeart/2005/8/layout/radial5"/>
    <dgm:cxn modelId="{B322DF32-49F6-4903-8B99-6E7832CDB037}" type="presParOf" srcId="{0397210B-D00E-4765-95BE-8DE0C8E8DD13}" destId="{B1499114-041C-49FF-ACD5-3B7EC5446207}" srcOrd="4" destOrd="0" presId="urn:microsoft.com/office/officeart/2005/8/layout/radial5"/>
    <dgm:cxn modelId="{43BFB5B2-3F17-4466-B7B1-9961B9E93992}" type="presParOf" srcId="{0397210B-D00E-4765-95BE-8DE0C8E8DD13}" destId="{9C446B8E-E0DE-48EE-8BED-D829BA4A4481}" srcOrd="5" destOrd="0" presId="urn:microsoft.com/office/officeart/2005/8/layout/radial5"/>
    <dgm:cxn modelId="{0172813F-39C9-4345-A49E-A9417D5313D3}" type="presParOf" srcId="{9C446B8E-E0DE-48EE-8BED-D829BA4A4481}" destId="{79ECC848-F010-4044-BDA5-9D36A6FA7666}" srcOrd="0" destOrd="0" presId="urn:microsoft.com/office/officeart/2005/8/layout/radial5"/>
    <dgm:cxn modelId="{42BF618C-F87D-4847-B12B-4C2CDDDAD6B0}" type="presParOf" srcId="{0397210B-D00E-4765-95BE-8DE0C8E8DD13}" destId="{A5B8DFCC-E553-4241-B31E-E3B231D4C482}" srcOrd="6" destOrd="0" presId="urn:microsoft.com/office/officeart/2005/8/layout/radial5"/>
    <dgm:cxn modelId="{A5DC40C9-F12D-46CE-A554-54F64356E5A6}" type="presParOf" srcId="{0397210B-D00E-4765-95BE-8DE0C8E8DD13}" destId="{F0A8003F-4C9C-47E3-9CD1-1757EA060C94}" srcOrd="7" destOrd="0" presId="urn:microsoft.com/office/officeart/2005/8/layout/radial5"/>
    <dgm:cxn modelId="{0FE4CF3B-3F3A-43EB-9637-832A218A3E4C}" type="presParOf" srcId="{F0A8003F-4C9C-47E3-9CD1-1757EA060C94}" destId="{4080019D-187A-454C-BB02-DEAB34E62CA9}" srcOrd="0" destOrd="0" presId="urn:microsoft.com/office/officeart/2005/8/layout/radial5"/>
    <dgm:cxn modelId="{EF2E4B52-B1FA-4F3F-9574-AC6BB17AD1E7}" type="presParOf" srcId="{0397210B-D00E-4765-95BE-8DE0C8E8DD13}" destId="{4A3AC586-8E2F-4656-8731-6BBA7DE0AD40}" srcOrd="8" destOrd="0" presId="urn:microsoft.com/office/officeart/2005/8/layout/radial5"/>
    <dgm:cxn modelId="{007C91B6-70D3-4BAB-AE25-E23581CCB962}" type="presParOf" srcId="{0397210B-D00E-4765-95BE-8DE0C8E8DD13}" destId="{E3593649-3421-47CC-844E-7F13BE0C7A56}" srcOrd="9" destOrd="0" presId="urn:microsoft.com/office/officeart/2005/8/layout/radial5"/>
    <dgm:cxn modelId="{BA8B9E07-6759-4810-9FF2-F0091CD05F32}" type="presParOf" srcId="{E3593649-3421-47CC-844E-7F13BE0C7A56}" destId="{54B77D14-A559-4353-B2D5-2E8B99B30F09}" srcOrd="0" destOrd="0" presId="urn:microsoft.com/office/officeart/2005/8/layout/radial5"/>
    <dgm:cxn modelId="{E9198CEB-E72C-4129-B104-25B4CE64B245}" type="presParOf" srcId="{0397210B-D00E-4765-95BE-8DE0C8E8DD13}" destId="{986EC434-D300-435C-B9FB-57952270A353}" srcOrd="10" destOrd="0" presId="urn:microsoft.com/office/officeart/2005/8/layout/radial5"/>
    <dgm:cxn modelId="{1950CEE2-2675-4CCF-9FDC-E2E6AEB94B1B}" type="presParOf" srcId="{0397210B-D00E-4765-95BE-8DE0C8E8DD13}" destId="{810DE3C6-FA59-4171-BFA2-3327965228A4}" srcOrd="11" destOrd="0" presId="urn:microsoft.com/office/officeart/2005/8/layout/radial5"/>
    <dgm:cxn modelId="{22AF21FA-A7B2-46FA-87B9-AAEE10C5C246}" type="presParOf" srcId="{810DE3C6-FA59-4171-BFA2-3327965228A4}" destId="{DFFA3EB6-F975-497E-A061-4D2FEDBF729C}" srcOrd="0" destOrd="0" presId="urn:microsoft.com/office/officeart/2005/8/layout/radial5"/>
    <dgm:cxn modelId="{6D73C945-03B2-4381-BBF8-5B388BA0A7FB}" type="presParOf" srcId="{0397210B-D00E-4765-95BE-8DE0C8E8DD13}" destId="{C4061D3B-5A0C-436C-9B5C-EDBA5B90178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4D5198-BFEE-481D-ABD9-BA7298944B24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8DAEA8-ADEB-4D38-8272-EB9ADC757B3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05YB2jdHLs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Y5Fj70b27M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xaysqwFoVO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Y9yWwFWpb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YNeTwWU1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0YNeTwWU1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05YB2jdHLs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tx1"/>
                </a:solidFill>
              </a:rPr>
              <a:t>World Religions</a:t>
            </a:r>
            <a:endParaRPr lang="en-CA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6</a:t>
            </a:r>
            <a:r>
              <a:rPr lang="en-CA" dirty="0" smtClean="0">
                <a:solidFill>
                  <a:schemeClr val="tx1"/>
                </a:solidFill>
              </a:rPr>
              <a:t> Common 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" y="0"/>
            <a:ext cx="35854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48279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CA" sz="2800" dirty="0" smtClean="0">
                <a:hlinkClick r:id="rId2"/>
              </a:rPr>
              <a:t> </a:t>
            </a:r>
            <a:endParaRPr lang="en-CA" b="1" dirty="0">
              <a:hlinkClick r:id="rId2"/>
            </a:endParaRPr>
          </a:p>
          <a:p>
            <a:pPr marL="109728" indent="0">
              <a:buNone/>
            </a:pPr>
            <a:r>
              <a:rPr lang="en-CA" sz="2800" b="1" dirty="0" smtClean="0">
                <a:hlinkClick r:id="rId2"/>
              </a:rPr>
              <a:t>Catholic Baptism Video</a:t>
            </a:r>
            <a:endParaRPr lang="en-CA" sz="2800" b="1" dirty="0" smtClean="0"/>
          </a:p>
        </p:txBody>
      </p:sp>
      <p:pic>
        <p:nvPicPr>
          <p:cNvPr id="2050" name="Picture 2" descr="C:\Users\Mary B\Desktop\st-johns-catholic-church-baptism-florida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5638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10748"/>
            <a:ext cx="3046606" cy="2282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70302" y="48550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 algn="ctr">
              <a:buNone/>
            </a:pPr>
            <a:r>
              <a:rPr lang="en-CA" sz="2400" b="1" dirty="0">
                <a:hlinkClick r:id="rId5"/>
              </a:rPr>
              <a:t>How do Muslims prepare </a:t>
            </a:r>
          </a:p>
          <a:p>
            <a:pPr marL="109728" indent="0" algn="ctr">
              <a:buNone/>
            </a:pPr>
            <a:r>
              <a:rPr lang="en-CA" sz="2400" b="1" dirty="0">
                <a:hlinkClick r:id="rId5"/>
              </a:rPr>
              <a:t>for prayer (</a:t>
            </a:r>
            <a:r>
              <a:rPr lang="en-CA" sz="2400" b="1" dirty="0" err="1">
                <a:hlinkClick r:id="rId5"/>
              </a:rPr>
              <a:t>Wudu</a:t>
            </a:r>
            <a:r>
              <a:rPr lang="en-CA" sz="2400" b="1" dirty="0">
                <a:hlinkClick r:id="rId5"/>
              </a:rPr>
              <a:t>)?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7091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2"/>
            <a:ext cx="2592288" cy="25922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80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</a:t>
            </a:r>
            <a:endParaRPr lang="en-CA" sz="8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8147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FF0000"/>
                </a:solidFill>
              </a:rPr>
              <a:t>Sacred </a:t>
            </a:r>
            <a:r>
              <a:rPr lang="en-CA" sz="4000" dirty="0" smtClean="0">
                <a:solidFill>
                  <a:srgbClr val="FF0000"/>
                </a:solidFill>
              </a:rPr>
              <a:t>Time</a:t>
            </a:r>
            <a:endParaRPr lang="en-CA" sz="2800" dirty="0"/>
          </a:p>
          <a:p>
            <a:pPr marL="342900" indent="-342900">
              <a:buFont typeface="Lucida Sans Unicode" panose="020B0602030504020204" pitchFamily="34" charset="0"/>
              <a:buChar char="‣"/>
            </a:pPr>
            <a:r>
              <a:rPr lang="en-CA" sz="3200" dirty="0" smtClean="0"/>
              <a:t>Times when certain actions are focused on the sacred. </a:t>
            </a:r>
          </a:p>
          <a:p>
            <a:pPr marL="342900" indent="-342900">
              <a:buFont typeface="Lucida Sans Unicode" panose="020B0602030504020204" pitchFamily="34" charset="0"/>
              <a:buChar char="‣"/>
            </a:pPr>
            <a:r>
              <a:rPr lang="en-CA" sz="3200" dirty="0" smtClean="0"/>
              <a:t>This may be daily, weekly, monthly, yearly.</a:t>
            </a:r>
          </a:p>
          <a:p>
            <a:endParaRPr lang="en-CA" sz="3200" dirty="0" smtClean="0"/>
          </a:p>
          <a:p>
            <a:r>
              <a:rPr lang="en-CA" sz="3200" b="1" dirty="0" smtClean="0"/>
              <a:t>Muslims</a:t>
            </a:r>
            <a:r>
              <a:rPr lang="en-CA" sz="3200" dirty="0" smtClean="0"/>
              <a:t> – Ramadan</a:t>
            </a:r>
          </a:p>
          <a:p>
            <a:r>
              <a:rPr lang="en-CA" sz="3200" b="1" dirty="0" smtClean="0"/>
              <a:t>Jews</a:t>
            </a:r>
            <a:r>
              <a:rPr lang="en-CA" sz="3200" dirty="0" smtClean="0"/>
              <a:t> – Passover</a:t>
            </a:r>
          </a:p>
          <a:p>
            <a:r>
              <a:rPr lang="en-CA" sz="3200" b="1" dirty="0" smtClean="0"/>
              <a:t>Christians</a:t>
            </a:r>
            <a:r>
              <a:rPr lang="en-CA" sz="3200" dirty="0" smtClean="0"/>
              <a:t> – Sunday</a:t>
            </a:r>
            <a:endParaRPr lang="en-CA" sz="3200" dirty="0"/>
          </a:p>
          <a:p>
            <a:r>
              <a:rPr lang="en-CA" sz="2400" dirty="0" smtClean="0"/>
              <a:t>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2318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sz="2400" b="1" dirty="0" smtClean="0">
                <a:hlinkClick r:id="rId2"/>
              </a:rPr>
              <a:t>Video Link on </a:t>
            </a:r>
            <a:r>
              <a:rPr lang="en-CA" sz="2400" b="1" dirty="0" err="1" smtClean="0">
                <a:hlinkClick r:id="rId2"/>
              </a:rPr>
              <a:t>Holi</a:t>
            </a:r>
            <a:r>
              <a:rPr lang="en-CA" sz="2400" b="1" dirty="0" smtClean="0"/>
              <a:t> </a:t>
            </a:r>
            <a:endParaRPr lang="en-CA" sz="2400" b="1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Sacred Time - </a:t>
            </a:r>
            <a:r>
              <a:rPr lang="en-US" dirty="0" err="1" smtClean="0"/>
              <a:t>Holi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6157528" cy="409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34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sz="4000" dirty="0">
                <a:solidFill>
                  <a:srgbClr val="FF0000"/>
                </a:solidFill>
              </a:rPr>
              <a:t>Sacred Space</a:t>
            </a:r>
            <a:endParaRPr lang="en-CA" sz="4000" dirty="0" smtClean="0"/>
          </a:p>
          <a:p>
            <a:r>
              <a:rPr lang="en-CA" dirty="0" smtClean="0"/>
              <a:t>Sacred space is often the place where sacred times are celebrated. </a:t>
            </a:r>
          </a:p>
          <a:p>
            <a:r>
              <a:rPr lang="en-CA" dirty="0" smtClean="0"/>
              <a:t>Places where the religion began or where the founder traveled often become sacred spaces.</a:t>
            </a:r>
          </a:p>
          <a:p>
            <a:endParaRPr lang="en-CA" dirty="0"/>
          </a:p>
          <a:p>
            <a:pPr marL="109728" indent="0">
              <a:buNone/>
            </a:pPr>
            <a:r>
              <a:rPr lang="en-CA" b="1" dirty="0" smtClean="0"/>
              <a:t>Jerusalem</a:t>
            </a:r>
            <a:r>
              <a:rPr lang="en-CA" dirty="0" smtClean="0"/>
              <a:t> is a sacred place for Christians, Jews, and Muslims.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80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</a:t>
            </a:r>
            <a:endParaRPr lang="en-CA" sz="8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65634"/>
            <a:ext cx="3384375" cy="18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sz="4000" dirty="0">
                <a:solidFill>
                  <a:srgbClr val="FF0000"/>
                </a:solidFill>
              </a:rPr>
              <a:t>Community</a:t>
            </a:r>
            <a:endParaRPr lang="en-CA" sz="4000" dirty="0" smtClean="0"/>
          </a:p>
          <a:p>
            <a:r>
              <a:rPr lang="en-CA" dirty="0" smtClean="0"/>
              <a:t>There is always a social element to the religious traditions of the world. </a:t>
            </a:r>
          </a:p>
          <a:p>
            <a:r>
              <a:rPr lang="en-CA" dirty="0" smtClean="0"/>
              <a:t>Community connection is very important.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8000" dirty="0">
                <a:solidFill>
                  <a:schemeClr val="tx1"/>
                </a:solidFill>
                <a:sym typeface="Wingdings 2" panose="05020102010507070707" pitchFamily="18" charset="2"/>
              </a:rPr>
              <a:t></a:t>
            </a:r>
            <a:endParaRPr lang="en-CA" sz="8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ry B\Desktop\catholic chu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86" y="3723801"/>
            <a:ext cx="357781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" y="3667701"/>
            <a:ext cx="3439830" cy="233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1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  <a:r>
              <a:rPr lang="en-CA" dirty="0" smtClean="0">
                <a:solidFill>
                  <a:schemeClr val="tx1"/>
                </a:solidFill>
              </a:rPr>
              <a:t> Common Elements of Religion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177251"/>
              </p:ext>
            </p:extLst>
          </p:nvPr>
        </p:nvGraphicFramePr>
        <p:xfrm>
          <a:off x="154432" y="836712"/>
          <a:ext cx="9001000" cy="58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7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CA" sz="4000" dirty="0" smtClean="0">
                <a:solidFill>
                  <a:srgbClr val="FF0000"/>
                </a:solidFill>
              </a:rPr>
              <a:t>Sacred Stories/Sacred Scripture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r>
              <a:rPr lang="en-CA" sz="3200" dirty="0" smtClean="0"/>
              <a:t>All religions have sacred stories about how the world began, how humans were created, etc.</a:t>
            </a:r>
          </a:p>
          <a:p>
            <a:pPr>
              <a:buFontTx/>
              <a:buChar char="-"/>
            </a:pPr>
            <a:r>
              <a:rPr lang="en-CA" sz="3200" dirty="0" smtClean="0"/>
              <a:t>Some of these stories may be referred to as myths.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8000" dirty="0">
                <a:solidFill>
                  <a:schemeClr val="tx1"/>
                </a:solidFill>
                <a:sym typeface="Wingdings 2" panose="05020102010507070707" pitchFamily="18" charset="2"/>
              </a:rPr>
              <a:t></a:t>
            </a:r>
            <a:endParaRPr lang="en-CA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CA" sz="4400" b="1" dirty="0" smtClean="0"/>
          </a:p>
          <a:p>
            <a:pPr marL="109728" indent="0">
              <a:buNone/>
            </a:pPr>
            <a:r>
              <a:rPr lang="en-CA" sz="4400" b="1" dirty="0" smtClean="0">
                <a:solidFill>
                  <a:schemeClr val="accent6"/>
                </a:solidFill>
              </a:rPr>
              <a:t>Important Point:</a:t>
            </a:r>
          </a:p>
          <a:p>
            <a:pPr marL="109728" indent="0">
              <a:buNone/>
            </a:pPr>
            <a:endParaRPr lang="en-CA" sz="4400" b="1" dirty="0" smtClean="0">
              <a:solidFill>
                <a:schemeClr val="accent6"/>
              </a:solidFill>
            </a:endParaRPr>
          </a:p>
          <a:p>
            <a:r>
              <a:rPr lang="en-CA" sz="3600" dirty="0" smtClean="0"/>
              <a:t>Myths are not false stories, but they are truth stories intended to convey a </a:t>
            </a:r>
            <a:r>
              <a:rPr lang="en-CA" sz="3600" u="sng" dirty="0" smtClean="0"/>
              <a:t>sacred truth</a:t>
            </a:r>
            <a:r>
              <a:rPr lang="en-CA" sz="3600" dirty="0" smtClean="0"/>
              <a:t>.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63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CA" dirty="0" smtClean="0"/>
          </a:p>
          <a:p>
            <a:pPr marL="109728" indent="0">
              <a:buNone/>
            </a:pPr>
            <a:endParaRPr lang="en-CA" dirty="0" smtClean="0"/>
          </a:p>
          <a:p>
            <a:pPr marL="109728" indent="0" algn="ctr">
              <a:buNone/>
            </a:pPr>
            <a:endParaRPr lang="en-CA" dirty="0" smtClean="0"/>
          </a:p>
          <a:p>
            <a:pPr marL="109728" indent="0" algn="ctr">
              <a:buNone/>
            </a:pPr>
            <a:r>
              <a:rPr lang="en-CA" dirty="0" smtClean="0"/>
              <a:t>What are the sacred truth(s) being conveyed in this story?</a:t>
            </a:r>
          </a:p>
          <a:p>
            <a:pPr marL="109728" indent="0">
              <a:buNone/>
            </a:pPr>
            <a:endParaRPr lang="en-CA" sz="3600" dirty="0">
              <a:hlinkClick r:id="rId2"/>
            </a:endParaRPr>
          </a:p>
          <a:p>
            <a:pPr marL="109728" indent="0" algn="ctr">
              <a:buNone/>
            </a:pPr>
            <a:r>
              <a:rPr lang="en-CA" sz="3600" dirty="0" smtClean="0">
                <a:hlinkClick r:id="rId2"/>
              </a:rPr>
              <a:t>Video Link</a:t>
            </a: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Hindu Creation Myth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010440" cy="290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1728192" cy="14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88632"/>
          </a:xfrm>
        </p:spPr>
        <p:txBody>
          <a:bodyPr/>
          <a:lstStyle/>
          <a:p>
            <a:r>
              <a:rPr lang="en-CA" sz="3200" dirty="0" smtClean="0"/>
              <a:t>Scripture refers to </a:t>
            </a:r>
            <a:r>
              <a:rPr lang="en-CA" sz="3200" dirty="0"/>
              <a:t>t</a:t>
            </a:r>
            <a:r>
              <a:rPr lang="en-CA" sz="3200" dirty="0" smtClean="0"/>
              <a:t>he holy/revealed writings of </a:t>
            </a:r>
            <a:r>
              <a:rPr lang="en-CA" sz="3200" dirty="0"/>
              <a:t>the world’s religions</a:t>
            </a:r>
            <a:r>
              <a:rPr lang="en-CA" sz="3200" dirty="0" smtClean="0"/>
              <a:t>.</a:t>
            </a:r>
          </a:p>
          <a:p>
            <a:pPr marL="109728" indent="0">
              <a:buNone/>
            </a:pPr>
            <a:endParaRPr lang="en-CA" dirty="0"/>
          </a:p>
          <a:p>
            <a:pPr marL="109728" indent="0" algn="ctr">
              <a:buNone/>
            </a:pPr>
            <a:r>
              <a:rPr lang="en-CA" dirty="0" smtClean="0">
                <a:solidFill>
                  <a:schemeClr val="accent3"/>
                </a:solidFill>
              </a:rPr>
              <a:t>Christianity</a:t>
            </a:r>
            <a:r>
              <a:rPr lang="en-CA" dirty="0" smtClean="0"/>
              <a:t> = The Holy Bible</a:t>
            </a:r>
          </a:p>
          <a:p>
            <a:pPr marL="109728" indent="0"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Islam</a:t>
            </a:r>
            <a:r>
              <a:rPr lang="en-CA" dirty="0" smtClean="0"/>
              <a:t> = The Qur’an</a:t>
            </a:r>
          </a:p>
          <a:p>
            <a:pPr marL="109728" indent="0" algn="ctr">
              <a:buNone/>
            </a:pPr>
            <a:r>
              <a:rPr lang="en-CA" dirty="0" smtClean="0">
                <a:solidFill>
                  <a:srgbClr val="0070C0"/>
                </a:solidFill>
              </a:rPr>
              <a:t>Judaism</a:t>
            </a:r>
            <a:r>
              <a:rPr lang="en-CA" dirty="0" smtClean="0"/>
              <a:t> = </a:t>
            </a:r>
            <a:r>
              <a:rPr lang="en-CA" dirty="0" err="1" smtClean="0"/>
              <a:t>Tanakh</a:t>
            </a:r>
            <a:r>
              <a:rPr lang="en-CA" dirty="0" smtClean="0"/>
              <a:t> (includes the Torah)</a:t>
            </a:r>
          </a:p>
          <a:p>
            <a:pPr marL="109728" indent="0" algn="ctr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00813"/>
            <a:ext cx="2452266" cy="134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57" y="3752479"/>
            <a:ext cx="2765516" cy="1850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6536"/>
            <a:ext cx="2021840" cy="19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CA" sz="4000" dirty="0">
                <a:solidFill>
                  <a:srgbClr val="FF0000"/>
                </a:solidFill>
              </a:rPr>
              <a:t>Beliefs (spiritual and moral</a:t>
            </a:r>
            <a:r>
              <a:rPr lang="en-CA" sz="4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CA" sz="2600" dirty="0" smtClean="0"/>
              <a:t>All religions have certain </a:t>
            </a:r>
            <a:r>
              <a:rPr lang="en-CA" sz="2600" dirty="0" err="1" smtClean="0"/>
              <a:t>spritual</a:t>
            </a:r>
            <a:r>
              <a:rPr lang="en-CA" sz="2600" dirty="0" smtClean="0"/>
              <a:t> truths and beliefs that separate one religious tradition from another.</a:t>
            </a:r>
          </a:p>
          <a:p>
            <a:r>
              <a:rPr lang="en-CA" sz="2600" dirty="0" smtClean="0"/>
              <a:t>Some religions have a formal set of beliefs and others are more non-formal. </a:t>
            </a:r>
          </a:p>
          <a:p>
            <a:r>
              <a:rPr lang="en-CA" sz="2600" dirty="0"/>
              <a:t>All religions have a moral code that determines which actions are right and which actions are wrong. </a:t>
            </a:r>
            <a:endParaRPr lang="en-CA" sz="2600" dirty="0" smtClean="0"/>
          </a:p>
          <a:p>
            <a:pPr marL="109728" indent="0">
              <a:buNone/>
            </a:pPr>
            <a:endParaRPr lang="en-CA" dirty="0" smtClean="0"/>
          </a:p>
          <a:p>
            <a:pPr marL="109728" indent="0" algn="ctr">
              <a:buNone/>
            </a:pPr>
            <a:r>
              <a:rPr lang="en-CA" b="1" dirty="0" smtClean="0"/>
              <a:t>Catholic Creed = A Formal Belief Statement</a:t>
            </a:r>
          </a:p>
          <a:p>
            <a:pPr marL="109728" indent="0" algn="ctr">
              <a:buNone/>
            </a:pPr>
            <a:endParaRPr lang="en-CA" b="1" dirty="0" smtClean="0"/>
          </a:p>
          <a:p>
            <a:pPr marL="109728" indent="0" algn="ctr">
              <a:buNone/>
            </a:pPr>
            <a:r>
              <a:rPr lang="en-CA" sz="3200" b="1" dirty="0" smtClean="0">
                <a:hlinkClick r:id="rId2"/>
              </a:rPr>
              <a:t>Video on the Creed</a:t>
            </a:r>
            <a:endParaRPr lang="en-CA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80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</a:t>
            </a:r>
            <a:endParaRPr lang="en-CA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9720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CA" dirty="0" smtClean="0"/>
          </a:p>
          <a:p>
            <a:pPr marL="109728" indent="0" algn="ctr">
              <a:buNone/>
            </a:pPr>
            <a:r>
              <a:rPr lang="en-CA" b="1" dirty="0" smtClean="0"/>
              <a:t>Creed = A Formal Belief Statement</a:t>
            </a:r>
          </a:p>
          <a:p>
            <a:pPr marL="109728" indent="0" algn="ctr">
              <a:buNone/>
            </a:pPr>
            <a:endParaRPr lang="en-CA" b="1" dirty="0" smtClean="0"/>
          </a:p>
          <a:p>
            <a:pPr marL="109728" indent="0" algn="ctr">
              <a:buNone/>
            </a:pPr>
            <a:r>
              <a:rPr lang="en-CA" dirty="0" smtClean="0"/>
              <a:t>The Apostle’s Creed and the Nicene Creed</a:t>
            </a:r>
          </a:p>
          <a:p>
            <a:pPr marL="109728" indent="0" algn="ctr">
              <a:buNone/>
            </a:pPr>
            <a:endParaRPr lang="en-CA" sz="3200" b="1" dirty="0" smtClean="0">
              <a:hlinkClick r:id="rId2"/>
            </a:endParaRPr>
          </a:p>
          <a:p>
            <a:pPr marL="109728" indent="0" algn="ctr">
              <a:buNone/>
            </a:pPr>
            <a:r>
              <a:rPr lang="en-CA" sz="3200" b="1" dirty="0" smtClean="0">
                <a:hlinkClick r:id="rId2"/>
              </a:rPr>
              <a:t>Video on the Creed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91" y="3284984"/>
            <a:ext cx="5637312" cy="332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4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48279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CA" sz="4300" dirty="0">
                <a:solidFill>
                  <a:srgbClr val="FF0000"/>
                </a:solidFill>
              </a:rPr>
              <a:t>Actions</a:t>
            </a:r>
            <a:endParaRPr lang="en-CA" sz="4300" dirty="0" smtClean="0"/>
          </a:p>
          <a:p>
            <a:r>
              <a:rPr lang="en-CA" sz="2800" dirty="0" smtClean="0"/>
              <a:t>How we act is determined by what we believe.</a:t>
            </a:r>
          </a:p>
          <a:p>
            <a:r>
              <a:rPr lang="en-CA" sz="2800" dirty="0" smtClean="0"/>
              <a:t>Religious actions are called rituals (sacred actions).</a:t>
            </a:r>
          </a:p>
          <a:p>
            <a:r>
              <a:rPr lang="en-CA" sz="2800" dirty="0" smtClean="0"/>
              <a:t>For Catholics, the sacraments are sacred actions.</a:t>
            </a:r>
          </a:p>
          <a:p>
            <a:pPr marL="109728" indent="0">
              <a:buNone/>
            </a:pPr>
            <a:r>
              <a:rPr lang="en-CA" sz="2800" dirty="0" smtClean="0">
                <a:hlinkClick r:id="rId2"/>
              </a:rPr>
              <a:t> </a:t>
            </a:r>
            <a:endParaRPr lang="en-CA" b="1" dirty="0">
              <a:hlinkClick r:id="rId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en-CA" sz="80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</a:t>
            </a:r>
            <a:endParaRPr lang="en-CA" sz="8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360674"/>
            <a:ext cx="2105591" cy="22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356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Lucida Sans Unicode</vt:lpstr>
      <vt:lpstr>Verdana</vt:lpstr>
      <vt:lpstr>Wingdings 2</vt:lpstr>
      <vt:lpstr>Wingdings 3</vt:lpstr>
      <vt:lpstr>Concourse</vt:lpstr>
      <vt:lpstr>World Religions</vt:lpstr>
      <vt:lpstr>6 Common Elements of Religion</vt:lpstr>
      <vt:lpstr></vt:lpstr>
      <vt:lpstr>PowerPoint Presentation</vt:lpstr>
      <vt:lpstr>Hindu Creation Myth</vt:lpstr>
      <vt:lpstr>PowerPoint Presentation</vt:lpstr>
      <vt:lpstr></vt:lpstr>
      <vt:lpstr>PowerPoint Presentation</vt:lpstr>
      <vt:lpstr></vt:lpstr>
      <vt:lpstr>PowerPoint Presentation</vt:lpstr>
      <vt:lpstr></vt:lpstr>
      <vt:lpstr>Hindu Sacred Time - Holi</vt:lpstr>
      <vt:lpstr></vt:lpstr>
      <vt:lpstr>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Religions</dc:title>
  <dc:creator>Mary B</dc:creator>
  <cp:lastModifiedBy>User</cp:lastModifiedBy>
  <cp:revision>16</cp:revision>
  <dcterms:created xsi:type="dcterms:W3CDTF">2015-02-04T16:55:25Z</dcterms:created>
  <dcterms:modified xsi:type="dcterms:W3CDTF">2016-09-02T13:54:50Z</dcterms:modified>
</cp:coreProperties>
</file>