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handoutMasterIdLst>
    <p:handoutMasterId r:id="rId21"/>
  </p:handoutMasterIdLst>
  <p:sldIdLst>
    <p:sldId id="256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3" r:id="rId13"/>
    <p:sldId id="262" r:id="rId14"/>
    <p:sldId id="271" r:id="rId15"/>
    <p:sldId id="263" r:id="rId16"/>
    <p:sldId id="272" r:id="rId17"/>
    <p:sldId id="264" r:id="rId18"/>
    <p:sldId id="265" r:id="rId19"/>
    <p:sldId id="274" r:id="rId2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9B03B-7595-4A1A-AC4A-B5D79E9D5730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9A43-6035-4E4F-9171-03F9DEFE9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5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3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6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0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1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5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0UqS2x1yf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Aboriginal Rituals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214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13903"/>
            <a:ext cx="5446849" cy="4022725"/>
          </a:xfrm>
        </p:spPr>
      </p:pic>
    </p:spTree>
    <p:extLst>
      <p:ext uri="{BB962C8B-B14F-4D97-AF65-F5344CB8AC3E}">
        <p14:creationId xmlns:p14="http://schemas.microsoft.com/office/powerpoint/2010/main" val="173413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Long, uncut hair is considered sacred by some Aboriginals.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braids or uncut hair worn by an Aboriginal generally signify the spiritual and cultural importance of the individual and reinforce his or her sense of belonging to a particular First 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Three braided strands signify the body, mind and spirit.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Cut hair can be sign of mourning.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73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77414"/>
            <a:ext cx="3798253" cy="3798253"/>
          </a:xfrm>
        </p:spPr>
      </p:pic>
    </p:spTree>
    <p:extLst>
      <p:ext uri="{BB962C8B-B14F-4D97-AF65-F5344CB8AC3E}">
        <p14:creationId xmlns:p14="http://schemas.microsoft.com/office/powerpoint/2010/main" val="266525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694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 Death rituals and beliefs vary.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Many believe that that those who have died need to relearn what it is to be a spirit.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T</a:t>
            </a:r>
            <a:r>
              <a:rPr lang="en-US" sz="2800" dirty="0" smtClean="0"/>
              <a:t>he time varies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Usually a waiting time of a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After a year has passed, a Death Feast is held for the spirit of the person who has left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Separation from the body does not mean that all ties to people are gone (eg. Cree believe that spirits can communicate with people in visions).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 wake and round dance may be held in Cree communities as part of the healing process.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1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Harvest Feast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2640"/>
            <a:ext cx="4998636" cy="3738563"/>
          </a:xfrm>
        </p:spPr>
      </p:pic>
    </p:spTree>
    <p:extLst>
      <p:ext uri="{BB962C8B-B14F-4D97-AF65-F5344CB8AC3E}">
        <p14:creationId xmlns:p14="http://schemas.microsoft.com/office/powerpoint/2010/main" val="268421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Harvest Feast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 is commonly celebrated by Aboriginal peoples who are farmers.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It recognizes the spirits that acted on behalf of the people to give the people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It also helps renew the earth.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82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Powwow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08835"/>
            <a:ext cx="5044123" cy="3783092"/>
          </a:xfrm>
        </p:spPr>
      </p:pic>
    </p:spTree>
    <p:extLst>
      <p:ext uri="{BB962C8B-B14F-4D97-AF65-F5344CB8AC3E}">
        <p14:creationId xmlns:p14="http://schemas.microsoft.com/office/powerpoint/2010/main" val="193831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Powwow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 dance of renewal for the restoration of right relationships and the healing of all of creation.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community celebration (eg. Celebrate one’s identity, heritage, and language).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Takes place in a holy circle.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Dancers and singers enter the circle from the east and move in a clockwise direction – the same direction as the sun moves.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Drumbeat symbolizes the solemn rhythm of creation, the heartbeat of Mother Earth, and the rhythm of the mother’s heartbeat that all hear in the womb.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93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 360 Clip: What it feels like to dance in a Powwow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Let’s watch!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415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CA" dirty="0"/>
              <a:t>World Religions: A Canadian Catholic Perspective. Toronto: </a:t>
            </a:r>
            <a:r>
              <a:rPr lang="en-CA" dirty="0" err="1"/>
              <a:t>Novalis</a:t>
            </a:r>
            <a:r>
              <a:rPr lang="en-CA" dirty="0"/>
              <a:t> Publishing Inc., 2011.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7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Smudging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20583"/>
            <a:ext cx="6030540" cy="4022725"/>
          </a:xfrm>
        </p:spPr>
      </p:pic>
    </p:spTree>
    <p:extLst>
      <p:ext uri="{BB962C8B-B14F-4D97-AF65-F5344CB8AC3E}">
        <p14:creationId xmlns:p14="http://schemas.microsoft.com/office/powerpoint/2010/main" val="315408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Smudging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 is a holy 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Sacred herbs are burned in a shell or earthen bowl, and then the smoke is brushed or washed over the eyes, mouth, ears, hands, heart, and whole being of each participant.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cleansing smoke can purify people and places before important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ashes are holy.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ashes are returned to the earth after the ceremony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Video clip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www.youtube.com/watch?v=o0UqS2x1yfY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95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Sacred Pipe Ceremony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22170"/>
            <a:ext cx="4476433" cy="3431932"/>
          </a:xfrm>
        </p:spPr>
      </p:pic>
    </p:spTree>
    <p:extLst>
      <p:ext uri="{BB962C8B-B14F-4D97-AF65-F5344CB8AC3E}">
        <p14:creationId xmlns:p14="http://schemas.microsoft.com/office/powerpoint/2010/main" val="9162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Sacred Pipe Ceremony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14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One of the most powerful and sacred spiritual rituals for Aboriginal peoples in Canada.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Pipe symbolizes unity and harmony of the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Pipe carrier will pray that the whole universe and all it contains will be transferred to the pipe.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Great Spirit is all that the pipe contains when it is lit.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Stone bowl of the pipe represents truth.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Stem represents the way we are to live (eg. In harmony with nature)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Bowl represents the woman and stem represents the man.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Joining the bowl to the stem symbolizes unity and balance between man and woman.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26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Birth and Naming Rituals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09596"/>
            <a:ext cx="5876227" cy="3890705"/>
          </a:xfrm>
        </p:spPr>
      </p:pic>
    </p:spTree>
    <p:extLst>
      <p:ext uri="{BB962C8B-B14F-4D97-AF65-F5344CB8AC3E}">
        <p14:creationId xmlns:p14="http://schemas.microsoft.com/office/powerpoint/2010/main" val="397160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Birth and Naming Rituals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name giver (child’s grandparent or elder) will enter into a time of fasting, meditation, prayer, or dreaming.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name is revealed by the Spirit.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name is given during a special ceremony.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name expresses the identity of the person, which consists of his or her relation to the spirit power.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33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Puberty – Vision 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05343"/>
            <a:ext cx="2611035" cy="4022725"/>
          </a:xfrm>
        </p:spPr>
      </p:pic>
    </p:spTree>
    <p:extLst>
      <p:ext uri="{BB962C8B-B14F-4D97-AF65-F5344CB8AC3E}">
        <p14:creationId xmlns:p14="http://schemas.microsoft.com/office/powerpoint/2010/main" val="22526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Puberty – Vision Quest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Most young Aboriginals go on a vision 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vision quest is an intense, solitary spiritual experience for those seeking direction in life.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Young people prepare for about 1 year and go when their parents and elders deem them ready.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vision quest must be completed for the young person to be accepted as an adult in the community.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7901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</TotalTime>
  <Words>711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Aboriginal Rituals</vt:lpstr>
      <vt:lpstr>Smudging</vt:lpstr>
      <vt:lpstr>Smudging</vt:lpstr>
      <vt:lpstr>Sacred Pipe Ceremony</vt:lpstr>
      <vt:lpstr>Sacred Pipe Ceremony</vt:lpstr>
      <vt:lpstr>Birth and Naming Rituals</vt:lpstr>
      <vt:lpstr>Birth and Naming Rituals</vt:lpstr>
      <vt:lpstr>Puberty – Vision Quest</vt:lpstr>
      <vt:lpstr>Puberty – Vision Quest</vt:lpstr>
      <vt:lpstr>Hair</vt:lpstr>
      <vt:lpstr>Hair</vt:lpstr>
      <vt:lpstr>Death</vt:lpstr>
      <vt:lpstr>Death</vt:lpstr>
      <vt:lpstr>Harvest Feast</vt:lpstr>
      <vt:lpstr>Harvest Feast</vt:lpstr>
      <vt:lpstr>Powwow</vt:lpstr>
      <vt:lpstr>Powwow</vt:lpstr>
      <vt:lpstr>Learn 360 Clip: What it feels like to dance in a Powwow</vt:lpstr>
      <vt:lpstr>Source: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Rituals</dc:title>
  <dc:creator>Williams, Kelly A</dc:creator>
  <cp:lastModifiedBy>Williams, Kelly A</cp:lastModifiedBy>
  <cp:revision>46</cp:revision>
  <cp:lastPrinted>2016-10-06T12:17:09Z</cp:lastPrinted>
  <dcterms:created xsi:type="dcterms:W3CDTF">2016-10-05T12:25:12Z</dcterms:created>
  <dcterms:modified xsi:type="dcterms:W3CDTF">2016-10-06T12:17:18Z</dcterms:modified>
</cp:coreProperties>
</file>