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, Kelly A" userId="S::kwilliams@ldcsb.ca::5687177e-797b-4d87-b52e-cddf033779f0" providerId="AD" clId="Web-{14E58A11-2317-5D29-EB49-B04C364AB841}"/>
    <pc:docChg chg="addSld modSld">
      <pc:chgData name="Williams, Kelly A" userId="S::kwilliams@ldcsb.ca::5687177e-797b-4d87-b52e-cddf033779f0" providerId="AD" clId="Web-{14E58A11-2317-5D29-EB49-B04C364AB841}" dt="2018-11-20T16:25:48.147" v="194" actId="1076"/>
      <pc:docMkLst>
        <pc:docMk/>
      </pc:docMkLst>
      <pc:sldChg chg="modSp">
        <pc:chgData name="Williams, Kelly A" userId="S::kwilliams@ldcsb.ca::5687177e-797b-4d87-b52e-cddf033779f0" providerId="AD" clId="Web-{14E58A11-2317-5D29-EB49-B04C364AB841}" dt="2018-11-20T16:21:20.994" v="59" actId="20577"/>
        <pc:sldMkLst>
          <pc:docMk/>
          <pc:sldMk cId="3549114346" sldId="262"/>
        </pc:sldMkLst>
        <pc:spChg chg="mod">
          <ac:chgData name="Williams, Kelly A" userId="S::kwilliams@ldcsb.ca::5687177e-797b-4d87-b52e-cddf033779f0" providerId="AD" clId="Web-{14E58A11-2317-5D29-EB49-B04C364AB841}" dt="2018-11-20T16:21:20.994" v="59" actId="20577"/>
          <ac:spMkLst>
            <pc:docMk/>
            <pc:sldMk cId="3549114346" sldId="262"/>
            <ac:spMk id="3" creationId="{E1776231-ABEB-49D9-ADD7-CB7EFE4BE3D0}"/>
          </ac:spMkLst>
        </pc:spChg>
      </pc:sldChg>
      <pc:sldChg chg="addSp modSp">
        <pc:chgData name="Williams, Kelly A" userId="S::kwilliams@ldcsb.ca::5687177e-797b-4d87-b52e-cddf033779f0" providerId="AD" clId="Web-{14E58A11-2317-5D29-EB49-B04C364AB841}" dt="2018-11-20T16:25:48.147" v="194" actId="1076"/>
        <pc:sldMkLst>
          <pc:docMk/>
          <pc:sldMk cId="4191912744" sldId="263"/>
        </pc:sldMkLst>
        <pc:spChg chg="add mod">
          <ac:chgData name="Williams, Kelly A" userId="S::kwilliams@ldcsb.ca::5687177e-797b-4d87-b52e-cddf033779f0" providerId="AD" clId="Web-{14E58A11-2317-5D29-EB49-B04C364AB841}" dt="2018-11-20T16:25:46.162" v="193" actId="1076"/>
          <ac:spMkLst>
            <pc:docMk/>
            <pc:sldMk cId="4191912744" sldId="263"/>
            <ac:spMk id="3" creationId="{D6C6E9FD-39BB-4D9F-A59B-8CC36A327ECD}"/>
          </ac:spMkLst>
        </pc:spChg>
        <pc:picChg chg="mod">
          <ac:chgData name="Williams, Kelly A" userId="S::kwilliams@ldcsb.ca::5687177e-797b-4d87-b52e-cddf033779f0" providerId="AD" clId="Web-{14E58A11-2317-5D29-EB49-B04C364AB841}" dt="2018-11-20T16:25:48.147" v="194" actId="1076"/>
          <ac:picMkLst>
            <pc:docMk/>
            <pc:sldMk cId="4191912744" sldId="263"/>
            <ac:picMk id="4" creationId="{8A58CF02-32DF-407D-9A05-56803CF172E2}"/>
          </ac:picMkLst>
        </pc:picChg>
      </pc:sldChg>
      <pc:sldChg chg="modSp new">
        <pc:chgData name="Williams, Kelly A" userId="S::kwilliams@ldcsb.ca::5687177e-797b-4d87-b52e-cddf033779f0" providerId="AD" clId="Web-{14E58A11-2317-5D29-EB49-B04C364AB841}" dt="2018-11-20T16:23:32.281" v="162" actId="20577"/>
        <pc:sldMkLst>
          <pc:docMk/>
          <pc:sldMk cId="2467265510" sldId="264"/>
        </pc:sldMkLst>
        <pc:spChg chg="mod">
          <ac:chgData name="Williams, Kelly A" userId="S::kwilliams@ldcsb.ca::5687177e-797b-4d87-b52e-cddf033779f0" providerId="AD" clId="Web-{14E58A11-2317-5D29-EB49-B04C364AB841}" dt="2018-11-20T16:21:49.151" v="67" actId="20577"/>
          <ac:spMkLst>
            <pc:docMk/>
            <pc:sldMk cId="2467265510" sldId="264"/>
            <ac:spMk id="2" creationId="{14D21EB1-7FD7-4551-A336-069474FF31A6}"/>
          </ac:spMkLst>
        </pc:spChg>
        <pc:spChg chg="mod">
          <ac:chgData name="Williams, Kelly A" userId="S::kwilliams@ldcsb.ca::5687177e-797b-4d87-b52e-cddf033779f0" providerId="AD" clId="Web-{14E58A11-2317-5D29-EB49-B04C364AB841}" dt="2018-11-20T16:23:32.281" v="162" actId="20577"/>
          <ac:spMkLst>
            <pc:docMk/>
            <pc:sldMk cId="2467265510" sldId="264"/>
            <ac:spMk id="3" creationId="{7F2EF04C-AF8E-4BC1-9287-C94BFCDEBCF1}"/>
          </ac:spMkLst>
        </pc:spChg>
      </pc:sldChg>
    </pc:docChg>
  </pc:docChgLst>
  <pc:docChgLst>
    <pc:chgData name="Williams, Kelly A" userId="S::kwilliams@ldcsb.ca::5687177e-797b-4d87-b52e-cddf033779f0" providerId="AD" clId="Web-{C84B1948-F3EC-9D79-354A-8BD7C5C43DD7}"/>
    <pc:docChg chg="addSld modSld">
      <pc:chgData name="Williams, Kelly A" userId="S::kwilliams@ldcsb.ca::5687177e-797b-4d87-b52e-cddf033779f0" providerId="AD" clId="Web-{C84B1948-F3EC-9D79-354A-8BD7C5C43DD7}" dt="2018-11-19T17:38:06.529" v="625" actId="20577"/>
      <pc:docMkLst>
        <pc:docMk/>
      </pc:docMkLst>
      <pc:sldChg chg="delSp modSp">
        <pc:chgData name="Williams, Kelly A" userId="S::kwilliams@ldcsb.ca::5687177e-797b-4d87-b52e-cddf033779f0" providerId="AD" clId="Web-{C84B1948-F3EC-9D79-354A-8BD7C5C43DD7}" dt="2018-11-19T16:50:49.850" v="5"/>
        <pc:sldMkLst>
          <pc:docMk/>
          <pc:sldMk cId="3879346322" sldId="256"/>
        </pc:sldMkLst>
        <pc:spChg chg="mod">
          <ac:chgData name="Williams, Kelly A" userId="S::kwilliams@ldcsb.ca::5687177e-797b-4d87-b52e-cddf033779f0" providerId="AD" clId="Web-{C84B1948-F3EC-9D79-354A-8BD7C5C43DD7}" dt="2018-11-19T16:50:48.975" v="4" actId="20577"/>
          <ac:spMkLst>
            <pc:docMk/>
            <pc:sldMk cId="3879346322" sldId="256"/>
            <ac:spMk id="2" creationId="{00000000-0000-0000-0000-000000000000}"/>
          </ac:spMkLst>
        </pc:spChg>
        <pc:spChg chg="del">
          <ac:chgData name="Williams, Kelly A" userId="S::kwilliams@ldcsb.ca::5687177e-797b-4d87-b52e-cddf033779f0" providerId="AD" clId="Web-{C84B1948-F3EC-9D79-354A-8BD7C5C43DD7}" dt="2018-11-19T16:50:49.850" v="5"/>
          <ac:spMkLst>
            <pc:docMk/>
            <pc:sldMk cId="3879346322" sldId="256"/>
            <ac:spMk id="3" creationId="{00000000-0000-0000-0000-000000000000}"/>
          </ac:spMkLst>
        </pc:spChg>
      </pc:sldChg>
      <pc:sldChg chg="addSp delSp modSp new">
        <pc:chgData name="Williams, Kelly A" userId="S::kwilliams@ldcsb.ca::5687177e-797b-4d87-b52e-cddf033779f0" providerId="AD" clId="Web-{C84B1948-F3EC-9D79-354A-8BD7C5C43DD7}" dt="2018-11-19T17:06:25.936" v="97" actId="20577"/>
        <pc:sldMkLst>
          <pc:docMk/>
          <pc:sldMk cId="1737660056" sldId="257"/>
        </pc:sldMkLst>
        <pc:spChg chg="mod">
          <ac:chgData name="Williams, Kelly A" userId="S::kwilliams@ldcsb.ca::5687177e-797b-4d87-b52e-cddf033779f0" providerId="AD" clId="Web-{C84B1948-F3EC-9D79-354A-8BD7C5C43DD7}" dt="2018-11-19T17:06:25.936" v="97" actId="20577"/>
          <ac:spMkLst>
            <pc:docMk/>
            <pc:sldMk cId="1737660056" sldId="257"/>
            <ac:spMk id="2" creationId="{BFEB97FF-3FC1-48F5-9193-DD5E03AF1377}"/>
          </ac:spMkLst>
        </pc:spChg>
        <pc:spChg chg="del">
          <ac:chgData name="Williams, Kelly A" userId="S::kwilliams@ldcsb.ca::5687177e-797b-4d87-b52e-cddf033779f0" providerId="AD" clId="Web-{C84B1948-F3EC-9D79-354A-8BD7C5C43DD7}" dt="2018-11-19T17:05:02.557" v="12"/>
          <ac:spMkLst>
            <pc:docMk/>
            <pc:sldMk cId="1737660056" sldId="257"/>
            <ac:spMk id="3" creationId="{D441CEB3-4918-47EA-9303-58633FD73ACB}"/>
          </ac:spMkLst>
        </pc:spChg>
        <pc:spChg chg="mod">
          <ac:chgData name="Williams, Kelly A" userId="S::kwilliams@ldcsb.ca::5687177e-797b-4d87-b52e-cddf033779f0" providerId="AD" clId="Web-{C84B1948-F3EC-9D79-354A-8BD7C5C43DD7}" dt="2018-11-19T17:06:15.545" v="84" actId="20577"/>
          <ac:spMkLst>
            <pc:docMk/>
            <pc:sldMk cId="1737660056" sldId="257"/>
            <ac:spMk id="4" creationId="{E80E240B-8954-46A1-98C6-4F4D05F254AF}"/>
          </ac:spMkLst>
        </pc:spChg>
        <pc:picChg chg="add mod ord">
          <ac:chgData name="Williams, Kelly A" userId="S::kwilliams@ldcsb.ca::5687177e-797b-4d87-b52e-cddf033779f0" providerId="AD" clId="Web-{C84B1948-F3EC-9D79-354A-8BD7C5C43DD7}" dt="2018-11-19T17:05:02.557" v="12"/>
          <ac:picMkLst>
            <pc:docMk/>
            <pc:sldMk cId="1737660056" sldId="257"/>
            <ac:picMk id="5" creationId="{EE8E2958-6931-4AF0-A9AC-3293C07CECD1}"/>
          </ac:picMkLst>
        </pc:picChg>
      </pc:sldChg>
      <pc:sldChg chg="addSp delSp modSp new mod setBg">
        <pc:chgData name="Williams, Kelly A" userId="S::kwilliams@ldcsb.ca::5687177e-797b-4d87-b52e-cddf033779f0" providerId="AD" clId="Web-{C84B1948-F3EC-9D79-354A-8BD7C5C43DD7}" dt="2018-11-19T17:10:53.072" v="188" actId="20577"/>
        <pc:sldMkLst>
          <pc:docMk/>
          <pc:sldMk cId="3025358221" sldId="258"/>
        </pc:sldMkLst>
        <pc:spChg chg="mod">
          <ac:chgData name="Williams, Kelly A" userId="S::kwilliams@ldcsb.ca::5687177e-797b-4d87-b52e-cddf033779f0" providerId="AD" clId="Web-{C84B1948-F3EC-9D79-354A-8BD7C5C43DD7}" dt="2018-11-19T17:09:22.802" v="140" actId="20577"/>
          <ac:spMkLst>
            <pc:docMk/>
            <pc:sldMk cId="3025358221" sldId="258"/>
            <ac:spMk id="2" creationId="{4ECC458D-B3D5-4BDD-A0F4-2B19AC2BCEA8}"/>
          </ac:spMkLst>
        </pc:spChg>
        <pc:spChg chg="del">
          <ac:chgData name="Williams, Kelly A" userId="S::kwilliams@ldcsb.ca::5687177e-797b-4d87-b52e-cddf033779f0" providerId="AD" clId="Web-{C84B1948-F3EC-9D79-354A-8BD7C5C43DD7}" dt="2018-11-19T17:07:01.406" v="106"/>
          <ac:spMkLst>
            <pc:docMk/>
            <pc:sldMk cId="3025358221" sldId="258"/>
            <ac:spMk id="3" creationId="{CD55C4E9-ACBC-41E5-89E4-E78A2C8FF056}"/>
          </ac:spMkLst>
        </pc:spChg>
        <pc:spChg chg="add mod">
          <ac:chgData name="Williams, Kelly A" userId="S::kwilliams@ldcsb.ca::5687177e-797b-4d87-b52e-cddf033779f0" providerId="AD" clId="Web-{C84B1948-F3EC-9D79-354A-8BD7C5C43DD7}" dt="2018-11-19T17:10:53.072" v="188" actId="20577"/>
          <ac:spMkLst>
            <pc:docMk/>
            <pc:sldMk cId="3025358221" sldId="258"/>
            <ac:spMk id="9" creationId="{C35740BA-78BE-402B-A017-0BDFC9C80ED2}"/>
          </ac:spMkLst>
        </pc:spChg>
        <pc:spChg chg="add">
          <ac:chgData name="Williams, Kelly A" userId="S::kwilliams@ldcsb.ca::5687177e-797b-4d87-b52e-cddf033779f0" providerId="AD" clId="Web-{C84B1948-F3EC-9D79-354A-8BD7C5C43DD7}" dt="2018-11-19T17:07:05.547" v="107"/>
          <ac:spMkLst>
            <pc:docMk/>
            <pc:sldMk cId="3025358221" sldId="258"/>
            <ac:spMk id="12" creationId="{CCF043BA-0C52-4068-BCF5-2B2D89BA9D36}"/>
          </ac:spMkLst>
        </pc:spChg>
        <pc:grpChg chg="add">
          <ac:chgData name="Williams, Kelly A" userId="S::kwilliams@ldcsb.ca::5687177e-797b-4d87-b52e-cddf033779f0" providerId="AD" clId="Web-{C84B1948-F3EC-9D79-354A-8BD7C5C43DD7}" dt="2018-11-19T17:07:05.547" v="107"/>
          <ac:grpSpMkLst>
            <pc:docMk/>
            <pc:sldMk cId="3025358221" sldId="258"/>
            <ac:grpSpMk id="14" creationId="{789ACCC8-A635-400E-B9C0-AD9CA57109CE}"/>
          </ac:grpSpMkLst>
        </pc:grpChg>
        <pc:picChg chg="add del mod ord replId">
          <ac:chgData name="Williams, Kelly A" userId="S::kwilliams@ldcsb.ca::5687177e-797b-4d87-b52e-cddf033779f0" providerId="AD" clId="Web-{C84B1948-F3EC-9D79-354A-8BD7C5C43DD7}" dt="2018-11-19T17:07:05.547" v="107"/>
          <ac:picMkLst>
            <pc:docMk/>
            <pc:sldMk cId="3025358221" sldId="258"/>
            <ac:picMk id="6" creationId="{4C3611CB-E1DB-437F-8A5F-5FB3B41EFFC1}"/>
          </ac:picMkLst>
        </pc:picChg>
        <pc:picChg chg="add">
          <ac:chgData name="Williams, Kelly A" userId="S::kwilliams@ldcsb.ca::5687177e-797b-4d87-b52e-cddf033779f0" providerId="AD" clId="Web-{C84B1948-F3EC-9D79-354A-8BD7C5C43DD7}" dt="2018-11-19T17:07:05.547" v="107"/>
          <ac:picMkLst>
            <pc:docMk/>
            <pc:sldMk cId="3025358221" sldId="258"/>
            <ac:picMk id="7" creationId="{4C3611CB-E1DB-437F-8A5F-5FB3B41EFFC1}"/>
          </ac:picMkLst>
        </pc:picChg>
      </pc:sldChg>
      <pc:sldChg chg="addSp delSp modSp new">
        <pc:chgData name="Williams, Kelly A" userId="S::kwilliams@ldcsb.ca::5687177e-797b-4d87-b52e-cddf033779f0" providerId="AD" clId="Web-{C84B1948-F3EC-9D79-354A-8BD7C5C43DD7}" dt="2018-11-19T17:24:55.950" v="333" actId="20577"/>
        <pc:sldMkLst>
          <pc:docMk/>
          <pc:sldMk cId="2137740209" sldId="259"/>
        </pc:sldMkLst>
        <pc:spChg chg="mod">
          <ac:chgData name="Williams, Kelly A" userId="S::kwilliams@ldcsb.ca::5687177e-797b-4d87-b52e-cddf033779f0" providerId="AD" clId="Web-{C84B1948-F3EC-9D79-354A-8BD7C5C43DD7}" dt="2018-11-19T17:22:50.523" v="217" actId="20577"/>
          <ac:spMkLst>
            <pc:docMk/>
            <pc:sldMk cId="2137740209" sldId="259"/>
            <ac:spMk id="2" creationId="{DAAF92BF-FAAA-4DC5-BC0C-471832CBC525}"/>
          </ac:spMkLst>
        </pc:spChg>
        <pc:spChg chg="del">
          <ac:chgData name="Williams, Kelly A" userId="S::kwilliams@ldcsb.ca::5687177e-797b-4d87-b52e-cddf033779f0" providerId="AD" clId="Web-{C84B1948-F3EC-9D79-354A-8BD7C5C43DD7}" dt="2018-11-19T17:11:26.479" v="192"/>
          <ac:spMkLst>
            <pc:docMk/>
            <pc:sldMk cId="2137740209" sldId="259"/>
            <ac:spMk id="3" creationId="{57F1EF68-19D3-410B-B44A-F7B9E5799F27}"/>
          </ac:spMkLst>
        </pc:spChg>
        <pc:spChg chg="mod">
          <ac:chgData name="Williams, Kelly A" userId="S::kwilliams@ldcsb.ca::5687177e-797b-4d87-b52e-cddf033779f0" providerId="AD" clId="Web-{C84B1948-F3EC-9D79-354A-8BD7C5C43DD7}" dt="2018-11-19T17:24:55.950" v="333" actId="20577"/>
          <ac:spMkLst>
            <pc:docMk/>
            <pc:sldMk cId="2137740209" sldId="259"/>
            <ac:spMk id="4" creationId="{430CB1FE-00FB-4DD5-96C1-77CF51B16576}"/>
          </ac:spMkLst>
        </pc:spChg>
        <pc:picChg chg="add mod ord">
          <ac:chgData name="Williams, Kelly A" userId="S::kwilliams@ldcsb.ca::5687177e-797b-4d87-b52e-cddf033779f0" providerId="AD" clId="Web-{C84B1948-F3EC-9D79-354A-8BD7C5C43DD7}" dt="2018-11-19T17:11:26.479" v="192"/>
          <ac:picMkLst>
            <pc:docMk/>
            <pc:sldMk cId="2137740209" sldId="259"/>
            <ac:picMk id="5" creationId="{3D727A5B-0A8D-4842-906F-84BBDF7E2418}"/>
          </ac:picMkLst>
        </pc:picChg>
      </pc:sldChg>
      <pc:sldChg chg="modSp new">
        <pc:chgData name="Williams, Kelly A" userId="S::kwilliams@ldcsb.ca::5687177e-797b-4d87-b52e-cddf033779f0" providerId="AD" clId="Web-{C84B1948-F3EC-9D79-354A-8BD7C5C43DD7}" dt="2018-11-19T17:26:10.328" v="372" actId="20577"/>
        <pc:sldMkLst>
          <pc:docMk/>
          <pc:sldMk cId="696763820" sldId="260"/>
        </pc:sldMkLst>
        <pc:spChg chg="mod">
          <ac:chgData name="Williams, Kelly A" userId="S::kwilliams@ldcsb.ca::5687177e-797b-4d87-b52e-cddf033779f0" providerId="AD" clId="Web-{C84B1948-F3EC-9D79-354A-8BD7C5C43DD7}" dt="2018-11-19T17:23:04.398" v="226" actId="20577"/>
          <ac:spMkLst>
            <pc:docMk/>
            <pc:sldMk cId="696763820" sldId="260"/>
            <ac:spMk id="2" creationId="{ED1B124E-D016-463A-A388-9D9C1833400B}"/>
          </ac:spMkLst>
        </pc:spChg>
        <pc:spChg chg="mod">
          <ac:chgData name="Williams, Kelly A" userId="S::kwilliams@ldcsb.ca::5687177e-797b-4d87-b52e-cddf033779f0" providerId="AD" clId="Web-{C84B1948-F3EC-9D79-354A-8BD7C5C43DD7}" dt="2018-11-19T17:26:10.328" v="372" actId="20577"/>
          <ac:spMkLst>
            <pc:docMk/>
            <pc:sldMk cId="696763820" sldId="260"/>
            <ac:spMk id="3" creationId="{2E7ABE04-EE9E-4670-AFB2-46C726247A38}"/>
          </ac:spMkLst>
        </pc:spChg>
      </pc:sldChg>
      <pc:sldChg chg="addSp delSp modSp new">
        <pc:chgData name="Williams, Kelly A" userId="S::kwilliams@ldcsb.ca::5687177e-797b-4d87-b52e-cddf033779f0" providerId="AD" clId="Web-{C84B1948-F3EC-9D79-354A-8BD7C5C43DD7}" dt="2018-11-19T17:29:40.196" v="448" actId="20577"/>
        <pc:sldMkLst>
          <pc:docMk/>
          <pc:sldMk cId="1603887702" sldId="261"/>
        </pc:sldMkLst>
        <pc:spChg chg="mod">
          <ac:chgData name="Williams, Kelly A" userId="S::kwilliams@ldcsb.ca::5687177e-797b-4d87-b52e-cddf033779f0" providerId="AD" clId="Web-{C84B1948-F3EC-9D79-354A-8BD7C5C43DD7}" dt="2018-11-19T17:28:20.568" v="409" actId="20577"/>
          <ac:spMkLst>
            <pc:docMk/>
            <pc:sldMk cId="1603887702" sldId="261"/>
            <ac:spMk id="2" creationId="{20091546-2618-4745-9168-8C4AC0CBABB7}"/>
          </ac:spMkLst>
        </pc:spChg>
        <pc:spChg chg="mod">
          <ac:chgData name="Williams, Kelly A" userId="S::kwilliams@ldcsb.ca::5687177e-797b-4d87-b52e-cddf033779f0" providerId="AD" clId="Web-{C84B1948-F3EC-9D79-354A-8BD7C5C43DD7}" dt="2018-11-19T17:29:40.196" v="448" actId="20577"/>
          <ac:spMkLst>
            <pc:docMk/>
            <pc:sldMk cId="1603887702" sldId="261"/>
            <ac:spMk id="3" creationId="{D932360D-B330-4019-A79D-D930CD96C753}"/>
          </ac:spMkLst>
        </pc:spChg>
        <pc:spChg chg="del">
          <ac:chgData name="Williams, Kelly A" userId="S::kwilliams@ldcsb.ca::5687177e-797b-4d87-b52e-cddf033779f0" providerId="AD" clId="Web-{C84B1948-F3EC-9D79-354A-8BD7C5C43DD7}" dt="2018-11-19T17:26:48.517" v="376"/>
          <ac:spMkLst>
            <pc:docMk/>
            <pc:sldMk cId="1603887702" sldId="261"/>
            <ac:spMk id="4" creationId="{6A38DC57-6CB4-44BA-8CDA-0633737D33AA}"/>
          </ac:spMkLst>
        </pc:spChg>
        <pc:picChg chg="add mod ord">
          <ac:chgData name="Williams, Kelly A" userId="S::kwilliams@ldcsb.ca::5687177e-797b-4d87-b52e-cddf033779f0" providerId="AD" clId="Web-{C84B1948-F3EC-9D79-354A-8BD7C5C43DD7}" dt="2018-11-19T17:26:48.517" v="376"/>
          <ac:picMkLst>
            <pc:docMk/>
            <pc:sldMk cId="1603887702" sldId="261"/>
            <ac:picMk id="5" creationId="{73827EEC-450A-4BBB-B127-C88D82029CEA}"/>
          </ac:picMkLst>
        </pc:picChg>
      </pc:sldChg>
      <pc:sldChg chg="addSp modSp new mod setBg">
        <pc:chgData name="Williams, Kelly A" userId="S::kwilliams@ldcsb.ca::5687177e-797b-4d87-b52e-cddf033779f0" providerId="AD" clId="Web-{C84B1948-F3EC-9D79-354A-8BD7C5C43DD7}" dt="2018-11-19T17:37:23.527" v="605" actId="20577"/>
        <pc:sldMkLst>
          <pc:docMk/>
          <pc:sldMk cId="3549114346" sldId="262"/>
        </pc:sldMkLst>
        <pc:spChg chg="mod">
          <ac:chgData name="Williams, Kelly A" userId="S::kwilliams@ldcsb.ca::5687177e-797b-4d87-b52e-cddf033779f0" providerId="AD" clId="Web-{C84B1948-F3EC-9D79-354A-8BD7C5C43DD7}" dt="2018-11-19T17:36:55.401" v="597"/>
          <ac:spMkLst>
            <pc:docMk/>
            <pc:sldMk cId="3549114346" sldId="262"/>
            <ac:spMk id="2" creationId="{098F5169-4128-489E-8EFB-7487D7431E6D}"/>
          </ac:spMkLst>
        </pc:spChg>
        <pc:spChg chg="mod">
          <ac:chgData name="Williams, Kelly A" userId="S::kwilliams@ldcsb.ca::5687177e-797b-4d87-b52e-cddf033779f0" providerId="AD" clId="Web-{C84B1948-F3EC-9D79-354A-8BD7C5C43DD7}" dt="2018-11-19T17:37:23.527" v="605" actId="20577"/>
          <ac:spMkLst>
            <pc:docMk/>
            <pc:sldMk cId="3549114346" sldId="262"/>
            <ac:spMk id="3" creationId="{E1776231-ABEB-49D9-ADD7-CB7EFE4BE3D0}"/>
          </ac:spMkLst>
        </pc:spChg>
        <pc:picChg chg="add mod">
          <ac:chgData name="Williams, Kelly A" userId="S::kwilliams@ldcsb.ca::5687177e-797b-4d87-b52e-cddf033779f0" providerId="AD" clId="Web-{C84B1948-F3EC-9D79-354A-8BD7C5C43DD7}" dt="2018-11-19T17:36:55.401" v="597"/>
          <ac:picMkLst>
            <pc:docMk/>
            <pc:sldMk cId="3549114346" sldId="262"/>
            <ac:picMk id="4" creationId="{61667F60-992C-472B-ACB5-CF0F0E213813}"/>
          </ac:picMkLst>
        </pc:picChg>
      </pc:sldChg>
      <pc:sldChg chg="addSp delSp modSp new">
        <pc:chgData name="Williams, Kelly A" userId="S::kwilliams@ldcsb.ca::5687177e-797b-4d87-b52e-cddf033779f0" providerId="AD" clId="Web-{C84B1948-F3EC-9D79-354A-8BD7C5C43DD7}" dt="2018-11-19T17:38:04.998" v="622" actId="20577"/>
        <pc:sldMkLst>
          <pc:docMk/>
          <pc:sldMk cId="4191912744" sldId="263"/>
        </pc:sldMkLst>
        <pc:spChg chg="mod">
          <ac:chgData name="Williams, Kelly A" userId="S::kwilliams@ldcsb.ca::5687177e-797b-4d87-b52e-cddf033779f0" providerId="AD" clId="Web-{C84B1948-F3EC-9D79-354A-8BD7C5C43DD7}" dt="2018-11-19T17:38:04.998" v="622" actId="20577"/>
          <ac:spMkLst>
            <pc:docMk/>
            <pc:sldMk cId="4191912744" sldId="263"/>
            <ac:spMk id="2" creationId="{86E1C40F-3A27-4CB1-9B67-6B0C6A4F50C8}"/>
          </ac:spMkLst>
        </pc:spChg>
        <pc:spChg chg="del">
          <ac:chgData name="Williams, Kelly A" userId="S::kwilliams@ldcsb.ca::5687177e-797b-4d87-b52e-cddf033779f0" providerId="AD" clId="Web-{C84B1948-F3EC-9D79-354A-8BD7C5C43DD7}" dt="2018-11-19T17:37:56.560" v="608"/>
          <ac:spMkLst>
            <pc:docMk/>
            <pc:sldMk cId="4191912744" sldId="263"/>
            <ac:spMk id="3" creationId="{554870D9-2E4B-47B1-B202-1475378F7319}"/>
          </ac:spMkLst>
        </pc:spChg>
        <pc:picChg chg="add mod ord">
          <ac:chgData name="Williams, Kelly A" userId="S::kwilliams@ldcsb.ca::5687177e-797b-4d87-b52e-cddf033779f0" providerId="AD" clId="Web-{C84B1948-F3EC-9D79-354A-8BD7C5C43DD7}" dt="2018-11-19T17:37:56.560" v="608"/>
          <ac:picMkLst>
            <pc:docMk/>
            <pc:sldMk cId="4191912744" sldId="263"/>
            <ac:picMk id="4" creationId="{8A58CF02-32DF-407D-9A05-56803CF172E2}"/>
          </ac:picMkLst>
        </pc:picChg>
      </pc:sldChg>
    </pc:docChg>
  </pc:docChgLst>
  <pc:docChgLst>
    <pc:chgData name="Williams, Kelly A" userId="S::kwilliams@ldcsb.ca::5687177e-797b-4d87-b52e-cddf033779f0" providerId="AD" clId="Web-{993B08DF-57A3-CC73-A0DA-76484B1F37A8}"/>
    <pc:docChg chg="modSld">
      <pc:chgData name="Williams, Kelly A" userId="S::kwilliams@ldcsb.ca::5687177e-797b-4d87-b52e-cddf033779f0" providerId="AD" clId="Web-{993B08DF-57A3-CC73-A0DA-76484B1F37A8}" dt="2018-11-22T12:39:06.214" v="3" actId="20577"/>
      <pc:docMkLst>
        <pc:docMk/>
      </pc:docMkLst>
      <pc:sldChg chg="modSp">
        <pc:chgData name="Williams, Kelly A" userId="S::kwilliams@ldcsb.ca::5687177e-797b-4d87-b52e-cddf033779f0" providerId="AD" clId="Web-{993B08DF-57A3-CC73-A0DA-76484B1F37A8}" dt="2018-11-22T12:39:02.792" v="2" actId="20577"/>
        <pc:sldMkLst>
          <pc:docMk/>
          <pc:sldMk cId="4191912744" sldId="263"/>
        </pc:sldMkLst>
        <pc:spChg chg="mod">
          <ac:chgData name="Williams, Kelly A" userId="S::kwilliams@ldcsb.ca::5687177e-797b-4d87-b52e-cddf033779f0" providerId="AD" clId="Web-{993B08DF-57A3-CC73-A0DA-76484B1F37A8}" dt="2018-11-22T12:39:02.792" v="2" actId="20577"/>
          <ac:spMkLst>
            <pc:docMk/>
            <pc:sldMk cId="4191912744" sldId="263"/>
            <ac:spMk id="3" creationId="{D6C6E9FD-39BB-4D9F-A59B-8CC36A327EC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12/1/2018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</a:t>
            </a:r>
            <a:r>
              <a:rPr lang="en-US" dirty="0">
                <a:latin typeface="Rockwell Condensed"/>
              </a:rPr>
              <a:t> to drawing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B124E-D016-463A-A388-9D9C18334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and Drawing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7ABE04-EE9E-4670-AFB2-46C726247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Line is an element of design that plays a crucial role in drawing.</a:t>
            </a:r>
          </a:p>
          <a:p>
            <a:r>
              <a:rPr lang="en-US" sz="2800" dirty="0"/>
              <a:t>Recall: line is the path of a moving point. </a:t>
            </a:r>
          </a:p>
          <a:p>
            <a:r>
              <a:rPr lang="en-US" sz="2800" dirty="0"/>
              <a:t>Let's practice identifying the element of line in various works of art!</a:t>
            </a:r>
          </a:p>
        </p:txBody>
      </p:sp>
    </p:spTree>
    <p:extLst>
      <p:ext uri="{BB962C8B-B14F-4D97-AF65-F5344CB8AC3E}">
        <p14:creationId xmlns:p14="http://schemas.microsoft.com/office/powerpoint/2010/main" val="696763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091546-2618-4745-9168-8C4AC0CB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Recognizing the element of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32360D-B330-4019-A79D-D930CD96C7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400" b="1" dirty="0"/>
              <a:t>Q: Where do you see the following types of line:</a:t>
            </a:r>
          </a:p>
          <a:p>
            <a:pPr marL="0" indent="0">
              <a:buNone/>
            </a:pPr>
            <a:r>
              <a:rPr lang="en-US" sz="2400" b="1" dirty="0"/>
              <a:t>Zigzag</a:t>
            </a:r>
          </a:p>
          <a:p>
            <a:pPr marL="0" indent="0">
              <a:buNone/>
            </a:pPr>
            <a:r>
              <a:rPr lang="en-US" sz="2400" b="1" dirty="0"/>
              <a:t>Curved</a:t>
            </a:r>
          </a:p>
          <a:p>
            <a:pPr marL="0" indent="0">
              <a:buNone/>
            </a:pPr>
            <a:r>
              <a:rPr lang="en-US" sz="2400" b="1" dirty="0"/>
              <a:t>Straight</a:t>
            </a:r>
          </a:p>
          <a:p>
            <a:pPr marL="0" indent="0">
              <a:buNone/>
            </a:pPr>
            <a:r>
              <a:rPr lang="en-US" sz="2400" b="1" dirty="0"/>
              <a:t>Short</a:t>
            </a:r>
          </a:p>
          <a:p>
            <a:pPr marL="0" indent="0">
              <a:buNone/>
            </a:pPr>
            <a:r>
              <a:rPr lang="en-US" sz="2400" b="1" dirty="0"/>
              <a:t>Broken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Artist info: Henri Matisse,</a:t>
            </a:r>
            <a:br>
              <a:rPr lang="en-US" sz="2400" b="1" dirty="0"/>
            </a:br>
            <a:r>
              <a:rPr lang="en-US" sz="2400" b="1" dirty="0"/>
              <a:t> French, 1869–1954</a:t>
            </a:r>
            <a:br>
              <a:rPr lang="en-US" sz="2400" b="1" dirty="0"/>
            </a:br>
            <a:r>
              <a:rPr lang="en-US" sz="2400" b="1" dirty="0"/>
              <a:t> </a:t>
            </a:r>
            <a:r>
              <a:rPr lang="en-US" sz="2400" b="1" i="1" dirty="0"/>
              <a:t>Woman Seated in an Armchair</a:t>
            </a:r>
            <a:r>
              <a:rPr lang="en-US" sz="2400" b="1" dirty="0"/>
              <a:t>, 1940</a:t>
            </a:r>
            <a:endParaRPr lang="en-US" b="1"/>
          </a:p>
          <a:p>
            <a:endParaRPr lang="en-US" dirty="0"/>
          </a:p>
        </p:txBody>
      </p:sp>
      <p:pic>
        <p:nvPicPr>
          <p:cNvPr id="5" name="Picture 5" descr="A picture containing birthday, photo, indoor, decorated&#10;&#10;Description generated with high confidence">
            <a:extLst>
              <a:ext uri="{FF2B5EF4-FFF2-40B4-BE49-F238E27FC236}">
                <a16:creationId xmlns:a16="http://schemas.microsoft.com/office/drawing/2014/main" xmlns="" id="{73827EEC-450A-4BBB-B127-C88D82029C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4224" y="2212889"/>
            <a:ext cx="4754880" cy="39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87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EB97FF-3FC1-48F5-9193-DD5E03AF1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</a:t>
            </a:r>
            <a:r>
              <a:rPr lang="en-US" dirty="0">
                <a:latin typeface="Rockwell Condensed"/>
              </a:rPr>
              <a:t>: What</a:t>
            </a:r>
            <a:r>
              <a:rPr lang="en-US" dirty="0"/>
              <a:t> types of line do you see?</a:t>
            </a:r>
          </a:p>
        </p:txBody>
      </p:sp>
      <p:pic>
        <p:nvPicPr>
          <p:cNvPr id="5" name="Picture 5" descr="A picture containing tree, sky, building&#10;&#10;Description generated with high confidence">
            <a:extLst>
              <a:ext uri="{FF2B5EF4-FFF2-40B4-BE49-F238E27FC236}">
                <a16:creationId xmlns:a16="http://schemas.microsoft.com/office/drawing/2014/main" xmlns="" id="{EE8E2958-6931-4AF0-A9AC-3293C07CEC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3836" y="2194560"/>
            <a:ext cx="4546904" cy="397764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0E240B-8954-46A1-98C6-4F4D05F254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Artist info:</a:t>
            </a:r>
          </a:p>
          <a:p>
            <a:pPr marL="0" indent="0">
              <a:buNone/>
            </a:pPr>
            <a:r>
              <a:rPr lang="en-US" b="1" dirty="0"/>
              <a:t>Joan Miró</a:t>
            </a:r>
            <a:br>
              <a:rPr lang="en-US" b="1" dirty="0"/>
            </a:br>
            <a:r>
              <a:rPr lang="en-US" b="1" dirty="0"/>
              <a:t> Spanish, 1893–1983</a:t>
            </a:r>
            <a:br>
              <a:rPr lang="en-US" b="1" dirty="0"/>
            </a:br>
            <a:r>
              <a:rPr lang="en-US" b="1" dirty="0"/>
              <a:t> </a:t>
            </a:r>
            <a:r>
              <a:rPr lang="en-US" i="1" dirty="0"/>
              <a:t>The Farm</a:t>
            </a:r>
            <a:r>
              <a:rPr lang="en-US" dirty="0"/>
              <a:t>, 1921–1922</a:t>
            </a:r>
            <a:br>
              <a:rPr lang="en-US" dirty="0"/>
            </a:br>
            <a:r>
              <a:rPr lang="en-US" dirty="0"/>
              <a:t> oil on canvas, 123.8 x 141.3 x 3.3 cm (48 3/4 x 55 5/8 x 1 5/16 in.)</a:t>
            </a:r>
            <a:br>
              <a:rPr lang="en-US" dirty="0"/>
            </a:br>
            <a:r>
              <a:rPr lang="en-US" dirty="0"/>
              <a:t> National Gallery of Art, Gift of Mary Hemingway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660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CF043BA-0C52-4068-BCF5-2B2D89BA9D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CC458D-B3D5-4BDD-A0F4-2B19AC2BC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/>
              <a:t>Lines can evoke emotions</a:t>
            </a:r>
            <a:r>
              <a:rPr lang="en-US" sz="3600" dirty="0">
                <a:latin typeface="Rockwell Condensed"/>
              </a:rPr>
              <a:t> and ideas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4C3611CB-E1DB-437F-8A5F-5FB3B41EFF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043" b="2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C35740BA-78BE-402B-A017-0BDFC9C80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36340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b="1" dirty="0"/>
              <a:t>Q: What words would you use to describe these lines?</a:t>
            </a:r>
          </a:p>
          <a:p>
            <a:pPr marL="0" indent="0">
              <a:buNone/>
            </a:pPr>
            <a:r>
              <a:rPr lang="en-US" sz="2400" dirty="0"/>
              <a:t>(1) Calm, serious, quiet</a:t>
            </a:r>
            <a:endParaRPr lang="en-US" sz="2400" b="1" dirty="0"/>
          </a:p>
          <a:p>
            <a:pPr marL="0" indent="0">
              <a:buNone/>
            </a:pPr>
            <a:r>
              <a:rPr lang="en-US" sz="2400" u="sng" dirty="0"/>
              <a:t>OR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(2) Energetic, fun, dynamic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>
              <a:buNone/>
            </a:pPr>
            <a:r>
              <a:rPr lang="en-US" sz="1800" b="1" i="1" dirty="0"/>
              <a:t>Art info: Brushstroke</a:t>
            </a:r>
            <a:r>
              <a:rPr lang="en-US" sz="1800" b="1" dirty="0"/>
              <a:t>, Roy Lichtenstein, 1923–1997</a:t>
            </a:r>
            <a:endParaRPr lang="en-US" sz="1800" dirty="0"/>
          </a:p>
          <a:p>
            <a:endParaRPr lang="en-US" sz="1600" b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89ACCC8-A635-400E-B9C0-AD9CA57109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CBC21CEB-233C-4B50-8CCA-829AD0428F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F3DF2D74-CD63-49A8-A93B-9DA2F59511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535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AF92BF-FAAA-4DC5-BC0C-471832CBC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impressions</a:t>
            </a:r>
          </a:p>
        </p:txBody>
      </p:sp>
      <p:pic>
        <p:nvPicPr>
          <p:cNvPr id="5" name="Picture 5" descr="A picture containing sky, outdoor&#10;&#10;Description generated with high confidence">
            <a:extLst>
              <a:ext uri="{FF2B5EF4-FFF2-40B4-BE49-F238E27FC236}">
                <a16:creationId xmlns:a16="http://schemas.microsoft.com/office/drawing/2014/main" xmlns="" id="{3D727A5B-0A8D-4842-906F-84BBDF7E24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9848" y="2321865"/>
            <a:ext cx="4754880" cy="372302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30CB1FE-00FB-4DD5-96C1-77CF51B165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 dirty="0"/>
              <a:t>Q: Which group of words best describes the lines in this painting?</a:t>
            </a:r>
          </a:p>
          <a:p>
            <a:pPr marL="0" indent="0">
              <a:buNone/>
            </a:pPr>
            <a:r>
              <a:rPr lang="en-US" dirty="0"/>
              <a:t>1) Solid, serious, organized, planned</a:t>
            </a:r>
            <a:endParaRPr lang="en-US" b="1" dirty="0"/>
          </a:p>
          <a:p>
            <a:pPr marL="0" indent="0">
              <a:buNone/>
            </a:pPr>
            <a:r>
              <a:rPr lang="en-US" u="sng" dirty="0"/>
              <a:t>OR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(2) Silly, energetic, dynamic, in motion, chaotic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Artist info: Charles Sheeler</a:t>
            </a:r>
            <a:br>
              <a:rPr lang="en-US" b="1" dirty="0"/>
            </a:br>
            <a:r>
              <a:rPr lang="en-US" b="1" dirty="0"/>
              <a:t> American, 1883–1965</a:t>
            </a:r>
            <a:br>
              <a:rPr lang="en-US" b="1" dirty="0"/>
            </a:br>
            <a:r>
              <a:rPr lang="en-US" b="1" dirty="0"/>
              <a:t> </a:t>
            </a:r>
            <a:r>
              <a:rPr lang="en-US" b="1" i="1" dirty="0"/>
              <a:t>Classic Landscape</a:t>
            </a:r>
            <a:r>
              <a:rPr lang="en-US" b="1" dirty="0"/>
              <a:t>, 1931</a:t>
            </a:r>
          </a:p>
        </p:txBody>
      </p:sp>
    </p:spTree>
    <p:extLst>
      <p:ext uri="{BB962C8B-B14F-4D97-AF65-F5344CB8AC3E}">
        <p14:creationId xmlns:p14="http://schemas.microsoft.com/office/powerpoint/2010/main" val="213774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8F5169-4128-489E-8EFB-7487D7431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Contour drawing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776231-ABEB-49D9-ADD7-CB7EFE4BE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773168" cy="426571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400" dirty="0"/>
              <a:t>When you intend to do a drawing of a person, place, or thing, you will first need to become familiar with the contours (or edges) that define your subject matter.</a:t>
            </a:r>
          </a:p>
          <a:p>
            <a:r>
              <a:rPr lang="en-US" sz="2400" dirty="0"/>
              <a:t>Many artists begin their drawing projects by completing basic contour/line drawings of their subject matter.</a:t>
            </a:r>
          </a:p>
          <a:p>
            <a:r>
              <a:rPr lang="en-US" sz="2400" b="1" dirty="0"/>
              <a:t>Activity: </a:t>
            </a:r>
            <a:r>
              <a:rPr lang="en-US" sz="2400" dirty="0"/>
              <a:t>Take out a pencil or other item from your bag and do a quick contour line drawing of it.</a:t>
            </a:r>
          </a:p>
        </p:txBody>
      </p:sp>
      <p:pic>
        <p:nvPicPr>
          <p:cNvPr id="4" name="Picture 4" descr="A drawing of a person&#10;&#10;Description generated with high confidence">
            <a:extLst>
              <a:ext uri="{FF2B5EF4-FFF2-40B4-BE49-F238E27FC236}">
                <a16:creationId xmlns:a16="http://schemas.microsoft.com/office/drawing/2014/main" xmlns="" id="{61667F60-992C-472B-ACB5-CF0F0E213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912" y="2193036"/>
            <a:ext cx="4575503" cy="398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14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D21EB1-7FD7-4551-A336-069474FF3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2EF04C-AF8E-4BC1-9287-C94BFCDEB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Value is another important element of design to keep in mind when you are drawing.</a:t>
            </a:r>
            <a:endParaRPr lang="en-US" dirty="0"/>
          </a:p>
          <a:p>
            <a:r>
              <a:rPr lang="en-US" sz="2400" dirty="0"/>
              <a:t>Recall: Value is the lightness or darkness of a surface.</a:t>
            </a:r>
          </a:p>
          <a:p>
            <a:r>
              <a:rPr lang="en-US" sz="2400" dirty="0"/>
              <a:t>There are several different ways we can create value – </a:t>
            </a:r>
            <a:r>
              <a:rPr lang="en-US" sz="2400" b="1" dirty="0"/>
              <a:t>can you think of any examples?</a:t>
            </a:r>
          </a:p>
        </p:txBody>
      </p:sp>
    </p:spTree>
    <p:extLst>
      <p:ext uri="{BB962C8B-B14F-4D97-AF65-F5344CB8AC3E}">
        <p14:creationId xmlns:p14="http://schemas.microsoft.com/office/powerpoint/2010/main" val="246726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E1C40F-3A27-4CB1-9B67-6B0C6A4F5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scales</a:t>
            </a:r>
            <a:r>
              <a:rPr lang="en-US" dirty="0">
                <a:latin typeface="Rockwell Condensed"/>
              </a:rPr>
              <a:t>: Practice each one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A58CF02-32DF-407D-9A05-56803CF17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8056" y="2520716"/>
            <a:ext cx="5781675" cy="2705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C6E9FD-39BB-4D9F-A59B-8CC36A327ECD}"/>
              </a:ext>
            </a:extLst>
          </p:cNvPr>
          <p:cNvSpPr txBox="1"/>
          <p:nvPr/>
        </p:nvSpPr>
        <p:spPr>
          <a:xfrm>
            <a:off x="582246" y="2751015"/>
            <a:ext cx="2743200" cy="224676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Practice creating value through using these techniques.</a:t>
            </a:r>
          </a:p>
        </p:txBody>
      </p:sp>
    </p:spTree>
    <p:extLst>
      <p:ext uri="{BB962C8B-B14F-4D97-AF65-F5344CB8AC3E}">
        <p14:creationId xmlns:p14="http://schemas.microsoft.com/office/powerpoint/2010/main" val="4191912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</TotalTime>
  <Words>257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Rockwell</vt:lpstr>
      <vt:lpstr>Rockwell Condensed</vt:lpstr>
      <vt:lpstr>Rockwell Extra Bold</vt:lpstr>
      <vt:lpstr>Wingdings</vt:lpstr>
      <vt:lpstr>Wood Type</vt:lpstr>
      <vt:lpstr>Intro to drawing</vt:lpstr>
      <vt:lpstr>Line and Drawing</vt:lpstr>
      <vt:lpstr>Recognizing the element of line</vt:lpstr>
      <vt:lpstr>Line: What types of line do you see?</vt:lpstr>
      <vt:lpstr>Lines can evoke emotions and ideas</vt:lpstr>
      <vt:lpstr>Line impressions</vt:lpstr>
      <vt:lpstr>Contour drawing</vt:lpstr>
      <vt:lpstr>The importance of Value</vt:lpstr>
      <vt:lpstr>Value scales: Practice each one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Williams, Kelly A</cp:lastModifiedBy>
  <cp:revision>191</cp:revision>
  <dcterms:created xsi:type="dcterms:W3CDTF">2014-09-12T02:14:24Z</dcterms:created>
  <dcterms:modified xsi:type="dcterms:W3CDTF">2018-12-01T18:28:15Z</dcterms:modified>
</cp:coreProperties>
</file>