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7" r:id="rId5"/>
    <p:sldId id="262" r:id="rId6"/>
    <p:sldId id="258" r:id="rId7"/>
    <p:sldId id="264" r:id="rId8"/>
    <p:sldId id="257" r:id="rId9"/>
    <p:sldId id="266" r:id="rId10"/>
    <p:sldId id="265" r:id="rId11"/>
    <p:sldId id="263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A4A28535-6E58-88B6-3FA8-73496928414E}"/>
    <pc:docChg chg="addSld modSld sldOrd">
      <pc:chgData name="Williams, Kelly A" userId="S::kwilliams@ldcsb.ca::5687177e-797b-4d87-b52e-cddf033779f0" providerId="AD" clId="Web-{A4A28535-6E58-88B6-3FA8-73496928414E}" dt="2018-10-18T13:57:26.564" v="628" actId="20577"/>
      <pc:docMkLst>
        <pc:docMk/>
      </pc:docMkLst>
      <pc:sldChg chg="modSp">
        <pc:chgData name="Williams, Kelly A" userId="S::kwilliams@ldcsb.ca::5687177e-797b-4d87-b52e-cddf033779f0" providerId="AD" clId="Web-{A4A28535-6E58-88B6-3FA8-73496928414E}" dt="2018-10-18T13:51:39.438" v="465" actId="20577"/>
        <pc:sldMkLst>
          <pc:docMk/>
          <pc:sldMk cId="991022981" sldId="259"/>
        </pc:sldMkLst>
        <pc:spChg chg="mod">
          <ac:chgData name="Williams, Kelly A" userId="S::kwilliams@ldcsb.ca::5687177e-797b-4d87-b52e-cddf033779f0" providerId="AD" clId="Web-{A4A28535-6E58-88B6-3FA8-73496928414E}" dt="2018-10-18T13:51:39.438" v="465" actId="20577"/>
          <ac:spMkLst>
            <pc:docMk/>
            <pc:sldMk cId="991022981" sldId="259"/>
            <ac:spMk id="3" creationId="{4605ED68-4D58-4082-AB71-87A085369E17}"/>
          </ac:spMkLst>
        </pc:spChg>
      </pc:sldChg>
      <pc:sldChg chg="addSp delSp modSp">
        <pc:chgData name="Williams, Kelly A" userId="S::kwilliams@ldcsb.ca::5687177e-797b-4d87-b52e-cddf033779f0" providerId="AD" clId="Web-{A4A28535-6E58-88B6-3FA8-73496928414E}" dt="2018-10-18T13:41:25.544" v="183" actId="20577"/>
        <pc:sldMkLst>
          <pc:docMk/>
          <pc:sldMk cId="1769125344" sldId="260"/>
        </pc:sldMkLst>
        <pc:spChg chg="mod">
          <ac:chgData name="Williams, Kelly A" userId="S::kwilliams@ldcsb.ca::5687177e-797b-4d87-b52e-cddf033779f0" providerId="AD" clId="Web-{A4A28535-6E58-88B6-3FA8-73496928414E}" dt="2018-10-18T13:41:25.544" v="183" actId="20577"/>
          <ac:spMkLst>
            <pc:docMk/>
            <pc:sldMk cId="1769125344" sldId="260"/>
            <ac:spMk id="4" creationId="{B1093AC6-269B-4F4B-AA0B-5C2E1E0D4DCC}"/>
          </ac:spMkLst>
        </pc:spChg>
        <pc:picChg chg="add del mod">
          <ac:chgData name="Williams, Kelly A" userId="S::kwilliams@ldcsb.ca::5687177e-797b-4d87-b52e-cddf033779f0" providerId="AD" clId="Web-{A4A28535-6E58-88B6-3FA8-73496928414E}" dt="2018-10-18T13:40:40.444" v="176"/>
          <ac:picMkLst>
            <pc:docMk/>
            <pc:sldMk cId="1769125344" sldId="260"/>
            <ac:picMk id="3" creationId="{F5926E82-C330-4634-A714-6EA4869677A1}"/>
          </ac:picMkLst>
        </pc:picChg>
        <pc:picChg chg="add mod">
          <ac:chgData name="Williams, Kelly A" userId="S::kwilliams@ldcsb.ca::5687177e-797b-4d87-b52e-cddf033779f0" providerId="AD" clId="Web-{A4A28535-6E58-88B6-3FA8-73496928414E}" dt="2018-10-18T13:40:45.538" v="178" actId="1076"/>
          <ac:picMkLst>
            <pc:docMk/>
            <pc:sldMk cId="1769125344" sldId="260"/>
            <ac:picMk id="7" creationId="{B53E9037-9B84-4626-84F5-4A46B78790FC}"/>
          </ac:picMkLst>
        </pc:picChg>
      </pc:sldChg>
      <pc:sldChg chg="addSp modSp">
        <pc:chgData name="Williams, Kelly A" userId="S::kwilliams@ldcsb.ca::5687177e-797b-4d87-b52e-cddf033779f0" providerId="AD" clId="Web-{A4A28535-6E58-88B6-3FA8-73496928414E}" dt="2018-10-18T13:57:26.548" v="627" actId="20577"/>
        <pc:sldMkLst>
          <pc:docMk/>
          <pc:sldMk cId="990314275" sldId="261"/>
        </pc:sldMkLst>
        <pc:spChg chg="mod">
          <ac:chgData name="Williams, Kelly A" userId="S::kwilliams@ldcsb.ca::5687177e-797b-4d87-b52e-cddf033779f0" providerId="AD" clId="Web-{A4A28535-6E58-88B6-3FA8-73496928414E}" dt="2018-10-18T13:35:10.650" v="0" actId="20577"/>
          <ac:spMkLst>
            <pc:docMk/>
            <pc:sldMk cId="990314275" sldId="261"/>
            <ac:spMk id="2" creationId="{3E2B6B26-71B9-45BB-BDD9-EAC70377C5D8}"/>
          </ac:spMkLst>
        </pc:spChg>
        <pc:spChg chg="mod">
          <ac:chgData name="Williams, Kelly A" userId="S::kwilliams@ldcsb.ca::5687177e-797b-4d87-b52e-cddf033779f0" providerId="AD" clId="Web-{A4A28535-6E58-88B6-3FA8-73496928414E}" dt="2018-10-18T13:57:26.548" v="627" actId="20577"/>
          <ac:spMkLst>
            <pc:docMk/>
            <pc:sldMk cId="990314275" sldId="261"/>
            <ac:spMk id="3" creationId="{5E85C16D-DE08-4D41-8819-F7035B3FDCD9}"/>
          </ac:spMkLst>
        </pc:spChg>
        <pc:picChg chg="add mod">
          <ac:chgData name="Williams, Kelly A" userId="S::kwilliams@ldcsb.ca::5687177e-797b-4d87-b52e-cddf033779f0" providerId="AD" clId="Web-{A4A28535-6E58-88B6-3FA8-73496928414E}" dt="2018-10-18T13:40:31.006" v="172" actId="1076"/>
          <ac:picMkLst>
            <pc:docMk/>
            <pc:sldMk cId="990314275" sldId="261"/>
            <ac:picMk id="4" creationId="{53D95DF9-FDB7-4BBE-979A-8262386E09EA}"/>
          </ac:picMkLst>
        </pc:picChg>
      </pc:sldChg>
      <pc:sldChg chg="addSp modSp">
        <pc:chgData name="Williams, Kelly A" userId="S::kwilliams@ldcsb.ca::5687177e-797b-4d87-b52e-cddf033779f0" providerId="AD" clId="Web-{A4A28535-6E58-88B6-3FA8-73496928414E}" dt="2018-10-18T13:52:25.553" v="475" actId="20577"/>
        <pc:sldMkLst>
          <pc:docMk/>
          <pc:sldMk cId="1863460867" sldId="262"/>
        </pc:sldMkLst>
        <pc:spChg chg="mod">
          <ac:chgData name="Williams, Kelly A" userId="S::kwilliams@ldcsb.ca::5687177e-797b-4d87-b52e-cddf033779f0" providerId="AD" clId="Web-{A4A28535-6E58-88B6-3FA8-73496928414E}" dt="2018-10-18T13:52:25.553" v="475" actId="20577"/>
          <ac:spMkLst>
            <pc:docMk/>
            <pc:sldMk cId="1863460867" sldId="262"/>
            <ac:spMk id="2" creationId="{D2215F6A-4D7D-46BE-B350-1293A5B1373B}"/>
          </ac:spMkLst>
        </pc:spChg>
        <pc:spChg chg="mod">
          <ac:chgData name="Williams, Kelly A" userId="S::kwilliams@ldcsb.ca::5687177e-797b-4d87-b52e-cddf033779f0" providerId="AD" clId="Web-{A4A28535-6E58-88B6-3FA8-73496928414E}" dt="2018-10-18T13:52:10.910" v="473" actId="20577"/>
          <ac:spMkLst>
            <pc:docMk/>
            <pc:sldMk cId="1863460867" sldId="262"/>
            <ac:spMk id="3" creationId="{4FDADBB3-FAFC-4C4F-9A0A-E531D654017C}"/>
          </ac:spMkLst>
        </pc:spChg>
        <pc:picChg chg="add">
          <ac:chgData name="Williams, Kelly A" userId="S::kwilliams@ldcsb.ca::5687177e-797b-4d87-b52e-cddf033779f0" providerId="AD" clId="Web-{A4A28535-6E58-88B6-3FA8-73496928414E}" dt="2018-10-18T13:51:20.295" v="460"/>
          <ac:picMkLst>
            <pc:docMk/>
            <pc:sldMk cId="1863460867" sldId="262"/>
            <ac:picMk id="4" creationId="{553397B6-63E6-4B99-A921-9D838BA7052D}"/>
          </ac:picMkLst>
        </pc:picChg>
      </pc:sldChg>
      <pc:sldChg chg="addSp modSp new ord">
        <pc:chgData name="Williams, Kelly A" userId="S::kwilliams@ldcsb.ca::5687177e-797b-4d87-b52e-cddf033779f0" providerId="AD" clId="Web-{A4A28535-6E58-88B6-3FA8-73496928414E}" dt="2018-10-18T13:52:57.618" v="508" actId="20577"/>
        <pc:sldMkLst>
          <pc:docMk/>
          <pc:sldMk cId="974965414" sldId="267"/>
        </pc:sldMkLst>
        <pc:spChg chg="mod">
          <ac:chgData name="Williams, Kelly A" userId="S::kwilliams@ldcsb.ca::5687177e-797b-4d87-b52e-cddf033779f0" providerId="AD" clId="Web-{A4A28535-6E58-88B6-3FA8-73496928414E}" dt="2018-10-18T13:38:25.330" v="89" actId="20577"/>
          <ac:spMkLst>
            <pc:docMk/>
            <pc:sldMk cId="974965414" sldId="267"/>
            <ac:spMk id="2" creationId="{6A301325-3AF8-4315-876A-106B802A7FC9}"/>
          </ac:spMkLst>
        </pc:spChg>
        <pc:spChg chg="mod">
          <ac:chgData name="Williams, Kelly A" userId="S::kwilliams@ldcsb.ca::5687177e-797b-4d87-b52e-cddf033779f0" providerId="AD" clId="Web-{A4A28535-6E58-88B6-3FA8-73496928414E}" dt="2018-10-18T13:52:57.618" v="508" actId="20577"/>
          <ac:spMkLst>
            <pc:docMk/>
            <pc:sldMk cId="974965414" sldId="267"/>
            <ac:spMk id="3" creationId="{A1D88D15-28E5-4643-A430-E02190A62B6B}"/>
          </ac:spMkLst>
        </pc:spChg>
        <pc:picChg chg="add">
          <ac:chgData name="Williams, Kelly A" userId="S::kwilliams@ldcsb.ca::5687177e-797b-4d87-b52e-cddf033779f0" providerId="AD" clId="Web-{A4A28535-6E58-88B6-3FA8-73496928414E}" dt="2018-10-18T13:51:14.248" v="459"/>
          <ac:picMkLst>
            <pc:docMk/>
            <pc:sldMk cId="974965414" sldId="267"/>
            <ac:picMk id="5" creationId="{3BA63195-2097-4CFF-8E3A-0C809C73AA87}"/>
          </ac:picMkLst>
        </pc:picChg>
      </pc:sldChg>
    </pc:docChg>
  </pc:docChgLst>
  <pc:docChgLst>
    <pc:chgData name="Williams, Kelly A" userId="S::kwilliams@ldcsb.ca::5687177e-797b-4d87-b52e-cddf033779f0" providerId="AD" clId="Web-{582913FC-7D8E-EEDF-F8D2-744BA3ACB51F}"/>
    <pc:docChg chg="addSld modSld sldOrd">
      <pc:chgData name="Williams, Kelly A" userId="S::kwilliams@ldcsb.ca::5687177e-797b-4d87-b52e-cddf033779f0" providerId="AD" clId="Web-{582913FC-7D8E-EEDF-F8D2-744BA3ACB51F}" dt="2018-10-17T15:14:13.525" v="842" actId="1076"/>
      <pc:docMkLst>
        <pc:docMk/>
      </pc:docMkLst>
      <pc:sldChg chg="addSp delSp modSp mod setBg">
        <pc:chgData name="Williams, Kelly A" userId="S::kwilliams@ldcsb.ca::5687177e-797b-4d87-b52e-cddf033779f0" providerId="AD" clId="Web-{582913FC-7D8E-EEDF-F8D2-744BA3ACB51F}" dt="2018-10-17T15:14:13.525" v="842" actId="1076"/>
        <pc:sldMkLst>
          <pc:docMk/>
          <pc:sldMk cId="128632686" sldId="256"/>
        </pc:sldMkLst>
        <pc:spChg chg="mod ord">
          <ac:chgData name="Williams, Kelly A" userId="S::kwilliams@ldcsb.ca::5687177e-797b-4d87-b52e-cddf033779f0" providerId="AD" clId="Web-{582913FC-7D8E-EEDF-F8D2-744BA3ACB51F}" dt="2018-10-17T14:21:13.177" v="551"/>
          <ac:spMkLst>
            <pc:docMk/>
            <pc:sldMk cId="128632686" sldId="256"/>
            <ac:spMk id="2" creationId="{00000000-0000-0000-0000-000000000000}"/>
          </ac:spMkLst>
        </pc:spChg>
        <pc:spChg chg="del">
          <ac:chgData name="Williams, Kelly A" userId="S::kwilliams@ldcsb.ca::5687177e-797b-4d87-b52e-cddf033779f0" providerId="AD" clId="Web-{582913FC-7D8E-EEDF-F8D2-744BA3ACB51F}" dt="2018-10-17T13:59:50.900" v="15"/>
          <ac:spMkLst>
            <pc:docMk/>
            <pc:sldMk cId="128632686" sldId="256"/>
            <ac:spMk id="3" creationId="{00000000-0000-0000-0000-000000000000}"/>
          </ac:spMkLst>
        </pc:spChg>
        <pc:spChg chg="add">
          <ac:chgData name="Williams, Kelly A" userId="S::kwilliams@ldcsb.ca::5687177e-797b-4d87-b52e-cddf033779f0" providerId="AD" clId="Web-{582913FC-7D8E-EEDF-F8D2-744BA3ACB51F}" dt="2018-10-17T14:21:13.177" v="551"/>
          <ac:spMkLst>
            <pc:docMk/>
            <pc:sldMk cId="128632686" sldId="256"/>
            <ac:spMk id="6" creationId="{C63C853E-3842-4594-86A9-051FFAF4D343}"/>
          </ac:spMkLst>
        </pc:spChg>
        <pc:spChg chg="add del">
          <ac:chgData name="Williams, Kelly A" userId="S::kwilliams@ldcsb.ca::5687177e-797b-4d87-b52e-cddf033779f0" providerId="AD" clId="Web-{582913FC-7D8E-EEDF-F8D2-744BA3ACB51F}" dt="2018-10-17T14:21:12.739" v="550"/>
          <ac:spMkLst>
            <pc:docMk/>
            <pc:sldMk cId="128632686" sldId="256"/>
            <ac:spMk id="9" creationId="{C63C853E-3842-4594-86A9-051FFAF4D343}"/>
          </ac:spMkLst>
        </pc:spChg>
        <pc:spChg chg="add">
          <ac:chgData name="Williams, Kelly A" userId="S::kwilliams@ldcsb.ca::5687177e-797b-4d87-b52e-cddf033779f0" providerId="AD" clId="Web-{582913FC-7D8E-EEDF-F8D2-744BA3ACB51F}" dt="2018-10-17T14:21:13.177" v="551"/>
          <ac:spMkLst>
            <pc:docMk/>
            <pc:sldMk cId="128632686" sldId="256"/>
            <ac:spMk id="12" creationId="{2E67E8BF-E4B2-4098-9FB3-9E400BD86935}"/>
          </ac:spMkLst>
        </pc:spChg>
        <pc:spChg chg="add del">
          <ac:chgData name="Williams, Kelly A" userId="S::kwilliams@ldcsb.ca::5687177e-797b-4d87-b52e-cddf033779f0" providerId="AD" clId="Web-{582913FC-7D8E-EEDF-F8D2-744BA3ACB51F}" dt="2018-10-17T14:21:12.739" v="550"/>
          <ac:spMkLst>
            <pc:docMk/>
            <pc:sldMk cId="128632686" sldId="256"/>
            <ac:spMk id="17" creationId="{95633E59-CFCD-4CB3-AB4B-F13B8BA438DA}"/>
          </ac:spMkLst>
        </pc:spChg>
        <pc:picChg chg="add mod">
          <ac:chgData name="Williams, Kelly A" userId="S::kwilliams@ldcsb.ca::5687177e-797b-4d87-b52e-cddf033779f0" providerId="AD" clId="Web-{582913FC-7D8E-EEDF-F8D2-744BA3ACB51F}" dt="2018-10-17T15:14:13.525" v="842" actId="1076"/>
          <ac:picMkLst>
            <pc:docMk/>
            <pc:sldMk cId="128632686" sldId="256"/>
            <ac:picMk id="3" creationId="{51EE131C-4E40-4EED-A80B-E9B7058334CA}"/>
          </ac:picMkLst>
        </pc:picChg>
        <pc:picChg chg="add mod">
          <ac:chgData name="Williams, Kelly A" userId="S::kwilliams@ldcsb.ca::5687177e-797b-4d87-b52e-cddf033779f0" providerId="AD" clId="Web-{582913FC-7D8E-EEDF-F8D2-744BA3ACB51F}" dt="2018-10-17T14:21:13.177" v="551"/>
          <ac:picMkLst>
            <pc:docMk/>
            <pc:sldMk cId="128632686" sldId="256"/>
            <ac:picMk id="4" creationId="{4BBCE26A-6E37-4743-A418-E966ED5F2040}"/>
          </ac:picMkLst>
        </pc:picChg>
        <pc:picChg chg="add">
          <ac:chgData name="Williams, Kelly A" userId="S::kwilliams@ldcsb.ca::5687177e-797b-4d87-b52e-cddf033779f0" providerId="AD" clId="Web-{582913FC-7D8E-EEDF-F8D2-744BA3ACB51F}" dt="2018-10-17T14:21:13.177" v="551"/>
          <ac:picMkLst>
            <pc:docMk/>
            <pc:sldMk cId="128632686" sldId="256"/>
            <ac:picMk id="7" creationId="{B591CDC5-6B61-4116-B3B5-0FF42B6E606D}"/>
          </ac:picMkLst>
        </pc:picChg>
        <pc:picChg chg="add del">
          <ac:chgData name="Williams, Kelly A" userId="S::kwilliams@ldcsb.ca::5687177e-797b-4d87-b52e-cddf033779f0" providerId="AD" clId="Web-{582913FC-7D8E-EEDF-F8D2-744BA3ACB51F}" dt="2018-10-17T14:21:12.739" v="550"/>
          <ac:picMkLst>
            <pc:docMk/>
            <pc:sldMk cId="128632686" sldId="256"/>
            <ac:picMk id="11" creationId="{B591CDC5-6B61-4116-B3B5-0FF42B6E606D}"/>
          </ac:picMkLst>
        </pc:picChg>
        <pc:cxnChg chg="add">
          <ac:chgData name="Williams, Kelly A" userId="S::kwilliams@ldcsb.ca::5687177e-797b-4d87-b52e-cddf033779f0" providerId="AD" clId="Web-{582913FC-7D8E-EEDF-F8D2-744BA3ACB51F}" dt="2018-10-17T14:21:13.177" v="551"/>
          <ac:cxnSpMkLst>
            <pc:docMk/>
            <pc:sldMk cId="128632686" sldId="256"/>
            <ac:cxnSpMk id="8" creationId="{25B08984-5BEB-422F-A364-2B41E6A516EB}"/>
          </ac:cxnSpMkLst>
        </pc:cxnChg>
        <pc:cxnChg chg="add">
          <ac:chgData name="Williams, Kelly A" userId="S::kwilliams@ldcsb.ca::5687177e-797b-4d87-b52e-cddf033779f0" providerId="AD" clId="Web-{582913FC-7D8E-EEDF-F8D2-744BA3ACB51F}" dt="2018-10-17T14:21:13.177" v="551"/>
          <ac:cxnSpMkLst>
            <pc:docMk/>
            <pc:sldMk cId="128632686" sldId="256"/>
            <ac:cxnSpMk id="10" creationId="{A8F413B1-54E0-4B16-92AB-1CC5C7D645BC}"/>
          </ac:cxnSpMkLst>
        </pc:cxnChg>
        <pc:cxnChg chg="add del">
          <ac:chgData name="Williams, Kelly A" userId="S::kwilliams@ldcsb.ca::5687177e-797b-4d87-b52e-cddf033779f0" providerId="AD" clId="Web-{582913FC-7D8E-EEDF-F8D2-744BA3ACB51F}" dt="2018-10-17T14:21:12.739" v="550"/>
          <ac:cxnSpMkLst>
            <pc:docMk/>
            <pc:sldMk cId="128632686" sldId="256"/>
            <ac:cxnSpMk id="13" creationId="{25B08984-5BEB-422F-A364-2B41E6A516EB}"/>
          </ac:cxnSpMkLst>
        </pc:cxnChg>
        <pc:cxnChg chg="add">
          <ac:chgData name="Williams, Kelly A" userId="S::kwilliams@ldcsb.ca::5687177e-797b-4d87-b52e-cddf033779f0" providerId="AD" clId="Web-{582913FC-7D8E-EEDF-F8D2-744BA3ACB51F}" dt="2018-10-17T14:21:13.177" v="551"/>
          <ac:cxnSpMkLst>
            <pc:docMk/>
            <pc:sldMk cId="128632686" sldId="256"/>
            <ac:cxnSpMk id="14" creationId="{3781A10F-5DF6-4C9B-AE0B-5249E4399D26}"/>
          </ac:cxnSpMkLst>
        </pc:cxnChg>
        <pc:cxnChg chg="add del">
          <ac:chgData name="Williams, Kelly A" userId="S::kwilliams@ldcsb.ca::5687177e-797b-4d87-b52e-cddf033779f0" providerId="AD" clId="Web-{582913FC-7D8E-EEDF-F8D2-744BA3ACB51F}" dt="2018-10-17T14:21:12.739" v="550"/>
          <ac:cxnSpMkLst>
            <pc:docMk/>
            <pc:sldMk cId="128632686" sldId="256"/>
            <ac:cxnSpMk id="15" creationId="{A8F413B1-54E0-4B16-92AB-1CC5C7D645BC}"/>
          </ac:cxnSpMkLst>
        </pc:cxnChg>
        <pc:cxnChg chg="add del">
          <ac:chgData name="Williams, Kelly A" userId="S::kwilliams@ldcsb.ca::5687177e-797b-4d87-b52e-cddf033779f0" providerId="AD" clId="Web-{582913FC-7D8E-EEDF-F8D2-744BA3ACB51F}" dt="2018-10-17T14:21:12.739" v="550"/>
          <ac:cxnSpMkLst>
            <pc:docMk/>
            <pc:sldMk cId="128632686" sldId="256"/>
            <ac:cxnSpMk id="19" creationId="{7FFB1710-F59A-4B72-91E4-53C2300B705D}"/>
          </ac:cxnSpMkLst>
        </pc:cxnChg>
      </pc:sldChg>
      <pc:sldChg chg="addSp delSp modSp new mod setBg">
        <pc:chgData name="Williams, Kelly A" userId="S::kwilliams@ldcsb.ca::5687177e-797b-4d87-b52e-cddf033779f0" providerId="AD" clId="Web-{582913FC-7D8E-EEDF-F8D2-744BA3ACB51F}" dt="2018-10-17T14:27:19.838" v="633" actId="20577"/>
        <pc:sldMkLst>
          <pc:docMk/>
          <pc:sldMk cId="1291387776" sldId="257"/>
        </pc:sldMkLst>
        <pc:spChg chg="mod">
          <ac:chgData name="Williams, Kelly A" userId="S::kwilliams@ldcsb.ca::5687177e-797b-4d87-b52e-cddf033779f0" providerId="AD" clId="Web-{582913FC-7D8E-EEDF-F8D2-744BA3ACB51F}" dt="2018-10-17T14:27:19.838" v="633" actId="20577"/>
          <ac:spMkLst>
            <pc:docMk/>
            <pc:sldMk cId="1291387776" sldId="257"/>
            <ac:spMk id="2" creationId="{2C8CB935-42DD-4CAE-88B1-E2E8976A233C}"/>
          </ac:spMkLst>
        </pc:spChg>
        <pc:spChg chg="del">
          <ac:chgData name="Williams, Kelly A" userId="S::kwilliams@ldcsb.ca::5687177e-797b-4d87-b52e-cddf033779f0" providerId="AD" clId="Web-{582913FC-7D8E-EEDF-F8D2-744BA3ACB51F}" dt="2018-10-17T14:01:34.593" v="17"/>
          <ac:spMkLst>
            <pc:docMk/>
            <pc:sldMk cId="1291387776" sldId="257"/>
            <ac:spMk id="3" creationId="{CEBD1436-87B2-47CC-BF88-F98DB6613D34}"/>
          </ac:spMkLst>
        </pc:spChg>
        <pc:spChg chg="add del mod">
          <ac:chgData name="Williams, Kelly A" userId="S::kwilliams@ldcsb.ca::5687177e-797b-4d87-b52e-cddf033779f0" providerId="AD" clId="Web-{582913FC-7D8E-EEDF-F8D2-744BA3ACB51F}" dt="2018-10-17T14:25:46.396" v="573"/>
          <ac:spMkLst>
            <pc:docMk/>
            <pc:sldMk cId="1291387776" sldId="257"/>
            <ac:spMk id="7" creationId="{049FAEC3-C2DE-4D07-A7A5-1C9175137EFA}"/>
          </ac:spMkLst>
        </pc:spChg>
        <pc:spChg chg="add del">
          <ac:chgData name="Williams, Kelly A" userId="S::kwilliams@ldcsb.ca::5687177e-797b-4d87-b52e-cddf033779f0" providerId="AD" clId="Web-{582913FC-7D8E-EEDF-F8D2-744BA3ACB51F}" dt="2018-10-17T14:26:00.740" v="576"/>
          <ac:spMkLst>
            <pc:docMk/>
            <pc:sldMk cId="1291387776" sldId="257"/>
            <ac:spMk id="9" creationId="{1CE580D1-F917-4567-AFB4-99AA9B52ADF0}"/>
          </ac:spMkLst>
        </pc:spChg>
        <pc:spChg chg="add mod">
          <ac:chgData name="Williams, Kelly A" userId="S::kwilliams@ldcsb.ca::5687177e-797b-4d87-b52e-cddf033779f0" providerId="AD" clId="Web-{582913FC-7D8E-EEDF-F8D2-744BA3ACB51F}" dt="2018-10-17T14:27:12.979" v="629" actId="20577"/>
          <ac:spMkLst>
            <pc:docMk/>
            <pc:sldMk cId="1291387776" sldId="257"/>
            <ac:spMk id="16" creationId="{8BDF7F2B-3DBE-43B1-83C6-84F43D246757}"/>
          </ac:spMkLst>
        </pc:spChg>
        <pc:spChg chg="add del">
          <ac:chgData name="Williams, Kelly A" userId="S::kwilliams@ldcsb.ca::5687177e-797b-4d87-b52e-cddf033779f0" providerId="AD" clId="Web-{582913FC-7D8E-EEDF-F8D2-744BA3ACB51F}" dt="2018-10-17T14:26:00.740" v="576"/>
          <ac:spMkLst>
            <pc:docMk/>
            <pc:sldMk cId="1291387776" sldId="257"/>
            <ac:spMk id="17" creationId="{EC17D08F-2133-44A9-B28C-CB29928FA8D9}"/>
          </ac:spMkLst>
        </pc:spChg>
        <pc:spChg chg="add del">
          <ac:chgData name="Williams, Kelly A" userId="S::kwilliams@ldcsb.ca::5687177e-797b-4d87-b52e-cddf033779f0" providerId="AD" clId="Web-{582913FC-7D8E-EEDF-F8D2-744BA3ACB51F}" dt="2018-10-17T14:26:00.740" v="576"/>
          <ac:spMkLst>
            <pc:docMk/>
            <pc:sldMk cId="1291387776" sldId="257"/>
            <ac:spMk id="19" creationId="{0CC36881-E309-4C41-8B5B-203AADC15FF6}"/>
          </ac:spMkLst>
        </pc:spChg>
        <pc:spChg chg="add">
          <ac:chgData name="Williams, Kelly A" userId="S::kwilliams@ldcsb.ca::5687177e-797b-4d87-b52e-cddf033779f0" providerId="AD" clId="Web-{582913FC-7D8E-EEDF-F8D2-744BA3ACB51F}" dt="2018-10-17T14:26:00.740" v="576"/>
          <ac:spMkLst>
            <pc:docMk/>
            <pc:sldMk cId="1291387776" sldId="257"/>
            <ac:spMk id="31" creationId="{3193BA5C-B8F3-4972-BA54-014C48FAFA42}"/>
          </ac:spMkLst>
        </pc:spChg>
        <pc:spChg chg="add del">
          <ac:chgData name="Williams, Kelly A" userId="S::kwilliams@ldcsb.ca::5687177e-797b-4d87-b52e-cddf033779f0" providerId="AD" clId="Web-{582913FC-7D8E-EEDF-F8D2-744BA3ACB51F}" dt="2018-10-17T14:26:00.319" v="575"/>
          <ac:spMkLst>
            <pc:docMk/>
            <pc:sldMk cId="1291387776" sldId="257"/>
            <ac:spMk id="34" creationId="{1BCDE8BE-E285-48E3-BF16-9E37164E156A}"/>
          </ac:spMkLst>
        </pc:spChg>
        <pc:spChg chg="add">
          <ac:chgData name="Williams, Kelly A" userId="S::kwilliams@ldcsb.ca::5687177e-797b-4d87-b52e-cddf033779f0" providerId="AD" clId="Web-{582913FC-7D8E-EEDF-F8D2-744BA3ACB51F}" dt="2018-10-17T14:26:00.740" v="576"/>
          <ac:spMkLst>
            <pc:docMk/>
            <pc:sldMk cId="1291387776" sldId="257"/>
            <ac:spMk id="35" creationId="{05B93327-222A-4DAC-9163-371BF44CDB0C}"/>
          </ac:spMkLst>
        </pc:spChg>
        <pc:spChg chg="add del">
          <ac:chgData name="Williams, Kelly A" userId="S::kwilliams@ldcsb.ca::5687177e-797b-4d87-b52e-cddf033779f0" providerId="AD" clId="Web-{582913FC-7D8E-EEDF-F8D2-744BA3ACB51F}" dt="2018-10-17T14:26:32.273" v="577"/>
          <ac:spMkLst>
            <pc:docMk/>
            <pc:sldMk cId="1291387776" sldId="257"/>
            <ac:spMk id="36" creationId="{30DBE290-A84F-4F21-ACE4-DB9D17913DA9}"/>
          </ac:spMkLst>
        </pc:spChg>
        <pc:spChg chg="add del">
          <ac:chgData name="Williams, Kelly A" userId="S::kwilliams@ldcsb.ca::5687177e-797b-4d87-b52e-cddf033779f0" providerId="AD" clId="Web-{582913FC-7D8E-EEDF-F8D2-744BA3ACB51F}" dt="2018-10-17T14:26:00.319" v="575"/>
          <ac:spMkLst>
            <pc:docMk/>
            <pc:sldMk cId="1291387776" sldId="257"/>
            <ac:spMk id="37" creationId="{021A4066-B261-49FE-952E-A0FE3EE75CD2}"/>
          </ac:spMkLst>
        </pc:spChg>
        <pc:spChg chg="add">
          <ac:chgData name="Williams, Kelly A" userId="S::kwilliams@ldcsb.ca::5687177e-797b-4d87-b52e-cddf033779f0" providerId="AD" clId="Web-{582913FC-7D8E-EEDF-F8D2-744BA3ACB51F}" dt="2018-10-17T14:26:00.740" v="576"/>
          <ac:spMkLst>
            <pc:docMk/>
            <pc:sldMk cId="1291387776" sldId="257"/>
            <ac:spMk id="40" creationId="{56388820-A63D-463C-9DBC-060A5ABE33B6}"/>
          </ac:spMkLst>
        </pc:spChg>
        <pc:spChg chg="add del">
          <ac:chgData name="Williams, Kelly A" userId="S::kwilliams@ldcsb.ca::5687177e-797b-4d87-b52e-cddf033779f0" providerId="AD" clId="Web-{582913FC-7D8E-EEDF-F8D2-744BA3ACB51F}" dt="2018-10-17T14:26:00.319" v="575"/>
          <ac:spMkLst>
            <pc:docMk/>
            <pc:sldMk cId="1291387776" sldId="257"/>
            <ac:spMk id="41" creationId="{81958111-BC13-4D45-AB27-0C2C83F9BA64}"/>
          </ac:spMkLst>
        </pc:spChg>
        <pc:grpChg chg="add del">
          <ac:chgData name="Williams, Kelly A" userId="S::kwilliams@ldcsb.ca::5687177e-797b-4d87-b52e-cddf033779f0" providerId="AD" clId="Web-{582913FC-7D8E-EEDF-F8D2-744BA3ACB51F}" dt="2018-10-17T14:26:00.740" v="576"/>
          <ac:grpSpMkLst>
            <pc:docMk/>
            <pc:sldMk cId="1291387776" sldId="257"/>
            <ac:grpSpMk id="23" creationId="{AED92372-F778-4E96-9E90-4E63BAF3CAD3}"/>
          </ac:grpSpMkLst>
        </pc:grpChg>
        <pc:grpChg chg="add">
          <ac:chgData name="Williams, Kelly A" userId="S::kwilliams@ldcsb.ca::5687177e-797b-4d87-b52e-cddf033779f0" providerId="AD" clId="Web-{582913FC-7D8E-EEDF-F8D2-744BA3ACB51F}" dt="2018-10-17T14:26:00.740" v="576"/>
          <ac:grpSpMkLst>
            <pc:docMk/>
            <pc:sldMk cId="1291387776" sldId="257"/>
            <ac:grpSpMk id="38" creationId="{14EE34E3-F117-4487-8ACF-33DA65FA11B3}"/>
          </ac:grpSpMkLst>
        </pc:grpChg>
        <pc:grpChg chg="add del">
          <ac:chgData name="Williams, Kelly A" userId="S::kwilliams@ldcsb.ca::5687177e-797b-4d87-b52e-cddf033779f0" providerId="AD" clId="Web-{582913FC-7D8E-EEDF-F8D2-744BA3ACB51F}" dt="2018-10-17T14:26:00.319" v="575"/>
          <ac:grpSpMkLst>
            <pc:docMk/>
            <pc:sldMk cId="1291387776" sldId="257"/>
            <ac:grpSpMk id="43" creationId="{82188758-E18A-4CE5-9D03-F4BF5D887C3F}"/>
          </ac:grpSpMkLst>
        </pc:grpChg>
        <pc:picChg chg="add del mod ord">
          <ac:chgData name="Williams, Kelly A" userId="S::kwilliams@ldcsb.ca::5687177e-797b-4d87-b52e-cddf033779f0" providerId="AD" clId="Web-{582913FC-7D8E-EEDF-F8D2-744BA3ACB51F}" dt="2018-10-17T14:17:43.852" v="387"/>
          <ac:picMkLst>
            <pc:docMk/>
            <pc:sldMk cId="1291387776" sldId="257"/>
            <ac:picMk id="4" creationId="{0A76FC09-2445-4DEA-8172-33DE0845400A}"/>
          </ac:picMkLst>
        </pc:picChg>
        <pc:picChg chg="add del mod ord">
          <ac:chgData name="Williams, Kelly A" userId="S::kwilliams@ldcsb.ca::5687177e-797b-4d87-b52e-cddf033779f0" providerId="AD" clId="Web-{582913FC-7D8E-EEDF-F8D2-744BA3ACB51F}" dt="2018-10-17T14:26:35.633" v="578"/>
          <ac:picMkLst>
            <pc:docMk/>
            <pc:sldMk cId="1291387776" sldId="257"/>
            <ac:picMk id="8" creationId="{642B1B61-91E3-4A09-817F-B933F494F45F}"/>
          </ac:picMkLst>
        </pc:picChg>
        <pc:picChg chg="add del">
          <ac:chgData name="Williams, Kelly A" userId="S::kwilliams@ldcsb.ca::5687177e-797b-4d87-b52e-cddf033779f0" providerId="AD" clId="Web-{582913FC-7D8E-EEDF-F8D2-744BA3ACB51F}" dt="2018-10-17T14:26:00.740" v="576"/>
          <ac:picMkLst>
            <pc:docMk/>
            <pc:sldMk cId="1291387776" sldId="257"/>
            <ac:picMk id="11" creationId="{1F5620B8-A2D8-4568-B566-F0453A0D9167}"/>
          </ac:picMkLst>
        </pc:picChg>
        <pc:picChg chg="add del">
          <ac:chgData name="Williams, Kelly A" userId="S::kwilliams@ldcsb.ca::5687177e-797b-4d87-b52e-cddf033779f0" providerId="AD" clId="Web-{582913FC-7D8E-EEDF-F8D2-744BA3ACB51F}" dt="2018-10-17T14:26:00.740" v="576"/>
          <ac:picMkLst>
            <pc:docMk/>
            <pc:sldMk cId="1291387776" sldId="257"/>
            <ac:picMk id="27" creationId="{4B61EBEC-D0CA-456C-98A6-EDA1AC9FB0D6}"/>
          </ac:picMkLst>
        </pc:picChg>
        <pc:picChg chg="add del">
          <ac:chgData name="Williams, Kelly A" userId="S::kwilliams@ldcsb.ca::5687177e-797b-4d87-b52e-cddf033779f0" providerId="AD" clId="Web-{582913FC-7D8E-EEDF-F8D2-744BA3ACB51F}" dt="2018-10-17T14:26:00.319" v="575"/>
          <ac:picMkLst>
            <pc:docMk/>
            <pc:sldMk cId="1291387776" sldId="257"/>
            <ac:picMk id="32" creationId="{C514B09B-A250-4BD9-8075-2C6E4DEC6D07}"/>
          </ac:picMkLst>
        </pc:picChg>
        <pc:picChg chg="add">
          <ac:chgData name="Williams, Kelly A" userId="S::kwilliams@ldcsb.ca::5687177e-797b-4d87-b52e-cddf033779f0" providerId="AD" clId="Web-{582913FC-7D8E-EEDF-F8D2-744BA3ACB51F}" dt="2018-10-17T14:26:00.740" v="576"/>
          <ac:picMkLst>
            <pc:docMk/>
            <pc:sldMk cId="1291387776" sldId="257"/>
            <ac:picMk id="42" creationId="{C514B09B-A250-4BD9-8075-2C6E4DEC6D07}"/>
          </ac:picMkLst>
        </pc:picChg>
        <pc:picChg chg="add">
          <ac:chgData name="Williams, Kelly A" userId="S::kwilliams@ldcsb.ca::5687177e-797b-4d87-b52e-cddf033779f0" providerId="AD" clId="Web-{582913FC-7D8E-EEDF-F8D2-744BA3ACB51F}" dt="2018-10-17T14:26:00.740" v="576"/>
          <ac:picMkLst>
            <pc:docMk/>
            <pc:sldMk cId="1291387776" sldId="257"/>
            <ac:picMk id="46" creationId="{C04ED70F-D6FD-4EB1-A171-D30F885FE73E}"/>
          </ac:picMkLst>
        </pc:picChg>
        <pc:picChg chg="add del mod ord replId">
          <ac:chgData name="Williams, Kelly A" userId="S::kwilliams@ldcsb.ca::5687177e-797b-4d87-b52e-cddf033779f0" providerId="AD" clId="Web-{582913FC-7D8E-EEDF-F8D2-744BA3ACB51F}" dt="2018-10-17T14:26:00.740" v="576"/>
          <ac:picMkLst>
            <pc:docMk/>
            <pc:sldMk cId="1291387776" sldId="257"/>
            <ac:picMk id="47" creationId="{C514B09B-A250-4BD9-8075-2C6E4DEC6D07}"/>
          </ac:picMkLst>
        </pc:picChg>
        <pc:picChg chg="add del">
          <ac:chgData name="Williams, Kelly A" userId="S::kwilliams@ldcsb.ca::5687177e-797b-4d87-b52e-cddf033779f0" providerId="AD" clId="Web-{582913FC-7D8E-EEDF-F8D2-744BA3ACB51F}" dt="2018-10-17T14:26:00.319" v="575"/>
          <ac:picMkLst>
            <pc:docMk/>
            <pc:sldMk cId="1291387776" sldId="257"/>
            <ac:picMk id="47" creationId="{D42F4933-2ECF-4EE5-BCE4-F19E3CA609FE}"/>
          </ac:picMkLst>
        </pc:picChg>
        <pc:cxnChg chg="add del">
          <ac:chgData name="Williams, Kelly A" userId="S::kwilliams@ldcsb.ca::5687177e-797b-4d87-b52e-cddf033779f0" providerId="AD" clId="Web-{582913FC-7D8E-EEDF-F8D2-744BA3ACB51F}" dt="2018-10-17T14:26:00.740" v="576"/>
          <ac:cxnSpMkLst>
            <pc:docMk/>
            <pc:sldMk cId="1291387776" sldId="257"/>
            <ac:cxnSpMk id="13" creationId="{1C7D2BA4-4B7A-4596-8BCC-5CF715423894}"/>
          </ac:cxnSpMkLst>
        </pc:cxnChg>
        <pc:cxnChg chg="add del">
          <ac:chgData name="Williams, Kelly A" userId="S::kwilliams@ldcsb.ca::5687177e-797b-4d87-b52e-cddf033779f0" providerId="AD" clId="Web-{582913FC-7D8E-EEDF-F8D2-744BA3ACB51F}" dt="2018-10-17T14:26:00.740" v="576"/>
          <ac:cxnSpMkLst>
            <pc:docMk/>
            <pc:sldMk cId="1291387776" sldId="257"/>
            <ac:cxnSpMk id="15" creationId="{4977F1E1-2B6F-4BB6-899F-67D8764D83C5}"/>
          </ac:cxnSpMkLst>
        </pc:cxnChg>
        <pc:cxnChg chg="add del">
          <ac:chgData name="Williams, Kelly A" userId="S::kwilliams@ldcsb.ca::5687177e-797b-4d87-b52e-cddf033779f0" providerId="AD" clId="Web-{582913FC-7D8E-EEDF-F8D2-744BA3ACB51F}" dt="2018-10-17T14:26:00.740" v="576"/>
          <ac:cxnSpMkLst>
            <pc:docMk/>
            <pc:sldMk cId="1291387776" sldId="257"/>
            <ac:cxnSpMk id="21" creationId="{84F2C6A8-7D46-49EA-860B-0F0B0208436C}"/>
          </ac:cxnSpMkLst>
        </pc:cxnChg>
        <pc:cxnChg chg="add del">
          <ac:chgData name="Williams, Kelly A" userId="S::kwilliams@ldcsb.ca::5687177e-797b-4d87-b52e-cddf033779f0" providerId="AD" clId="Web-{582913FC-7D8E-EEDF-F8D2-744BA3ACB51F}" dt="2018-10-17T14:26:00.740" v="576"/>
          <ac:cxnSpMkLst>
            <pc:docMk/>
            <pc:sldMk cId="1291387776" sldId="257"/>
            <ac:cxnSpMk id="29" creationId="{718A71EB-D327-4458-85FB-26336B2BA01B}"/>
          </ac:cxnSpMkLst>
        </pc:cxnChg>
        <pc:cxnChg chg="add">
          <ac:chgData name="Williams, Kelly A" userId="S::kwilliams@ldcsb.ca::5687177e-797b-4d87-b52e-cddf033779f0" providerId="AD" clId="Web-{582913FC-7D8E-EEDF-F8D2-744BA3ACB51F}" dt="2018-10-17T14:26:00.740" v="576"/>
          <ac:cxnSpMkLst>
            <pc:docMk/>
            <pc:sldMk cId="1291387776" sldId="257"/>
            <ac:cxnSpMk id="33" creationId="{D7162BAB-C25E-4CE9-B87C-F118DC7E7C22}"/>
          </ac:cxnSpMkLst>
        </pc:cxnChg>
        <pc:cxnChg chg="add del">
          <ac:chgData name="Williams, Kelly A" userId="S::kwilliams@ldcsb.ca::5687177e-797b-4d87-b52e-cddf033779f0" providerId="AD" clId="Web-{582913FC-7D8E-EEDF-F8D2-744BA3ACB51F}" dt="2018-10-17T14:26:00.319" v="575"/>
          <ac:cxnSpMkLst>
            <pc:docMk/>
            <pc:sldMk cId="1291387776" sldId="257"/>
            <ac:cxnSpMk id="39" creationId="{381B4579-E2EA-4BD7-94FF-0A0BEE135C6B}"/>
          </ac:cxnSpMkLst>
        </pc:cxnChg>
        <pc:cxnChg chg="add del">
          <ac:chgData name="Williams, Kelly A" userId="S::kwilliams@ldcsb.ca::5687177e-797b-4d87-b52e-cddf033779f0" providerId="AD" clId="Web-{582913FC-7D8E-EEDF-F8D2-744BA3ACB51F}" dt="2018-10-17T14:26:00.319" v="575"/>
          <ac:cxnSpMkLst>
            <pc:docMk/>
            <pc:sldMk cId="1291387776" sldId="257"/>
            <ac:cxnSpMk id="49" creationId="{C6FAC23C-014D-4AC5-AD1B-36F7D0E7EF32}"/>
          </ac:cxnSpMkLst>
        </pc:cxnChg>
        <pc:cxnChg chg="add">
          <ac:chgData name="Williams, Kelly A" userId="S::kwilliams@ldcsb.ca::5687177e-797b-4d87-b52e-cddf033779f0" providerId="AD" clId="Web-{582913FC-7D8E-EEDF-F8D2-744BA3ACB51F}" dt="2018-10-17T14:26:00.740" v="576"/>
          <ac:cxnSpMkLst>
            <pc:docMk/>
            <pc:sldMk cId="1291387776" sldId="257"/>
            <ac:cxnSpMk id="51" creationId="{DA26CAE9-74C4-4EDD-8A80-77F79EAA86F4}"/>
          </ac:cxnSpMkLst>
        </pc:cxnChg>
      </pc:sldChg>
      <pc:sldChg chg="addSp delSp modSp new ord">
        <pc:chgData name="Williams, Kelly A" userId="S::kwilliams@ldcsb.ca::5687177e-797b-4d87-b52e-cddf033779f0" providerId="AD" clId="Web-{582913FC-7D8E-EEDF-F8D2-744BA3ACB51F}" dt="2018-10-17T14:27:25.417" v="636"/>
        <pc:sldMkLst>
          <pc:docMk/>
          <pc:sldMk cId="1200103611" sldId="258"/>
        </pc:sldMkLst>
        <pc:spChg chg="mod">
          <ac:chgData name="Williams, Kelly A" userId="S::kwilliams@ldcsb.ca::5687177e-797b-4d87-b52e-cddf033779f0" providerId="AD" clId="Web-{582913FC-7D8E-EEDF-F8D2-744BA3ACB51F}" dt="2018-10-17T14:11:18.768" v="220" actId="20577"/>
          <ac:spMkLst>
            <pc:docMk/>
            <pc:sldMk cId="1200103611" sldId="258"/>
            <ac:spMk id="2" creationId="{A87BC0CA-0F7C-40C0-8D46-BEAACE0EB4B5}"/>
          </ac:spMkLst>
        </pc:spChg>
        <pc:spChg chg="del">
          <ac:chgData name="Williams, Kelly A" userId="S::kwilliams@ldcsb.ca::5687177e-797b-4d87-b52e-cddf033779f0" providerId="AD" clId="Web-{582913FC-7D8E-EEDF-F8D2-744BA3ACB51F}" dt="2018-10-17T14:10:55.157" v="203"/>
          <ac:spMkLst>
            <pc:docMk/>
            <pc:sldMk cId="1200103611" sldId="258"/>
            <ac:spMk id="3" creationId="{AB0C37E6-3A7D-4B98-B42E-33C8FE6D4F7F}"/>
          </ac:spMkLst>
        </pc:spChg>
        <pc:picChg chg="add mod ord">
          <ac:chgData name="Williams, Kelly A" userId="S::kwilliams@ldcsb.ca::5687177e-797b-4d87-b52e-cddf033779f0" providerId="AD" clId="Web-{582913FC-7D8E-EEDF-F8D2-744BA3ACB51F}" dt="2018-10-17T14:11:21.455" v="223" actId="1076"/>
          <ac:picMkLst>
            <pc:docMk/>
            <pc:sldMk cId="1200103611" sldId="258"/>
            <ac:picMk id="4" creationId="{FBE635E0-0C57-4B0D-AF1F-624F92612C24}"/>
          </ac:picMkLst>
        </pc:picChg>
      </pc:sldChg>
      <pc:sldChg chg="modSp new">
        <pc:chgData name="Williams, Kelly A" userId="S::kwilliams@ldcsb.ca::5687177e-797b-4d87-b52e-cddf033779f0" providerId="AD" clId="Web-{582913FC-7D8E-EEDF-F8D2-744BA3ACB51F}" dt="2018-10-17T14:17:19.991" v="371" actId="20577"/>
        <pc:sldMkLst>
          <pc:docMk/>
          <pc:sldMk cId="991022981" sldId="259"/>
        </pc:sldMkLst>
        <pc:spChg chg="mod">
          <ac:chgData name="Williams, Kelly A" userId="S::kwilliams@ldcsb.ca::5687177e-797b-4d87-b52e-cddf033779f0" providerId="AD" clId="Web-{582913FC-7D8E-EEDF-F8D2-744BA3ACB51F}" dt="2018-10-17T14:03:07.317" v="39" actId="20577"/>
          <ac:spMkLst>
            <pc:docMk/>
            <pc:sldMk cId="991022981" sldId="259"/>
            <ac:spMk id="2" creationId="{B0C3AD0C-EC43-4913-8280-52647F0C8422}"/>
          </ac:spMkLst>
        </pc:spChg>
        <pc:spChg chg="mod">
          <ac:chgData name="Williams, Kelly A" userId="S::kwilliams@ldcsb.ca::5687177e-797b-4d87-b52e-cddf033779f0" providerId="AD" clId="Web-{582913FC-7D8E-EEDF-F8D2-744BA3ACB51F}" dt="2018-10-17T14:17:19.991" v="371" actId="20577"/>
          <ac:spMkLst>
            <pc:docMk/>
            <pc:sldMk cId="991022981" sldId="259"/>
            <ac:spMk id="3" creationId="{4605ED68-4D58-4082-AB71-87A085369E17}"/>
          </ac:spMkLst>
        </pc:spChg>
      </pc:sldChg>
      <pc:sldChg chg="addSp delSp modSp new">
        <pc:chgData name="Williams, Kelly A" userId="S::kwilliams@ldcsb.ca::5687177e-797b-4d87-b52e-cddf033779f0" providerId="AD" clId="Web-{582913FC-7D8E-EEDF-F8D2-744BA3ACB51F}" dt="2018-10-17T14:17:04.397" v="363" actId="20577"/>
        <pc:sldMkLst>
          <pc:docMk/>
          <pc:sldMk cId="1769125344" sldId="260"/>
        </pc:sldMkLst>
        <pc:spChg chg="mod">
          <ac:chgData name="Williams, Kelly A" userId="S::kwilliams@ldcsb.ca::5687177e-797b-4d87-b52e-cddf033779f0" providerId="AD" clId="Web-{582913FC-7D8E-EEDF-F8D2-744BA3ACB51F}" dt="2018-10-17T14:15:49.596" v="310" actId="20577"/>
          <ac:spMkLst>
            <pc:docMk/>
            <pc:sldMk cId="1769125344" sldId="260"/>
            <ac:spMk id="2" creationId="{CCC0CCF4-5AD1-4781-AFD7-FDA32967FAB8}"/>
          </ac:spMkLst>
        </pc:spChg>
        <pc:spChg chg="del">
          <ac:chgData name="Williams, Kelly A" userId="S::kwilliams@ldcsb.ca::5687177e-797b-4d87-b52e-cddf033779f0" providerId="AD" clId="Web-{582913FC-7D8E-EEDF-F8D2-744BA3ACB51F}" dt="2018-10-17T14:03:59.664" v="42"/>
          <ac:spMkLst>
            <pc:docMk/>
            <pc:sldMk cId="1769125344" sldId="260"/>
            <ac:spMk id="3" creationId="{FE4E7785-F403-4377-89C6-84F5ACDB6129}"/>
          </ac:spMkLst>
        </pc:spChg>
        <pc:spChg chg="mod">
          <ac:chgData name="Williams, Kelly A" userId="S::kwilliams@ldcsb.ca::5687177e-797b-4d87-b52e-cddf033779f0" providerId="AD" clId="Web-{582913FC-7D8E-EEDF-F8D2-744BA3ACB51F}" dt="2018-10-17T14:17:04.397" v="363" actId="20577"/>
          <ac:spMkLst>
            <pc:docMk/>
            <pc:sldMk cId="1769125344" sldId="260"/>
            <ac:spMk id="4" creationId="{B1093AC6-269B-4F4B-AA0B-5C2E1E0D4DCC}"/>
          </ac:spMkLst>
        </pc:spChg>
        <pc:picChg chg="add mod ord">
          <ac:chgData name="Williams, Kelly A" userId="S::kwilliams@ldcsb.ca::5687177e-797b-4d87-b52e-cddf033779f0" providerId="AD" clId="Web-{582913FC-7D8E-EEDF-F8D2-744BA3ACB51F}" dt="2018-10-17T14:16:52.677" v="358" actId="1076"/>
          <ac:picMkLst>
            <pc:docMk/>
            <pc:sldMk cId="1769125344" sldId="260"/>
            <ac:picMk id="5" creationId="{1E4CB600-1FDE-4503-91D1-930F91B2E31C}"/>
          </ac:picMkLst>
        </pc:picChg>
      </pc:sldChg>
      <pc:sldChg chg="modSp new">
        <pc:chgData name="Williams, Kelly A" userId="S::kwilliams@ldcsb.ca::5687177e-797b-4d87-b52e-cddf033779f0" providerId="AD" clId="Web-{582913FC-7D8E-EEDF-F8D2-744BA3ACB51F}" dt="2018-10-17T14:36:10.775" v="839" actId="20577"/>
        <pc:sldMkLst>
          <pc:docMk/>
          <pc:sldMk cId="990314275" sldId="261"/>
        </pc:sldMkLst>
        <pc:spChg chg="mod">
          <ac:chgData name="Williams, Kelly A" userId="S::kwilliams@ldcsb.ca::5687177e-797b-4d87-b52e-cddf033779f0" providerId="AD" clId="Web-{582913FC-7D8E-EEDF-F8D2-744BA3ACB51F}" dt="2018-10-17T14:11:49.644" v="229" actId="20577"/>
          <ac:spMkLst>
            <pc:docMk/>
            <pc:sldMk cId="990314275" sldId="261"/>
            <ac:spMk id="2" creationId="{3E2B6B26-71B9-45BB-BDD9-EAC70377C5D8}"/>
          </ac:spMkLst>
        </pc:spChg>
        <pc:spChg chg="mod">
          <ac:chgData name="Williams, Kelly A" userId="S::kwilliams@ldcsb.ca::5687177e-797b-4d87-b52e-cddf033779f0" providerId="AD" clId="Web-{582913FC-7D8E-EEDF-F8D2-744BA3ACB51F}" dt="2018-10-17T14:36:10.775" v="839" actId="20577"/>
          <ac:spMkLst>
            <pc:docMk/>
            <pc:sldMk cId="990314275" sldId="261"/>
            <ac:spMk id="3" creationId="{5E85C16D-DE08-4D41-8819-F7035B3FDCD9}"/>
          </ac:spMkLst>
        </pc:spChg>
      </pc:sldChg>
      <pc:sldChg chg="addSp delSp modSp new">
        <pc:chgData name="Williams, Kelly A" userId="S::kwilliams@ldcsb.ca::5687177e-797b-4d87-b52e-cddf033779f0" providerId="AD" clId="Web-{582913FC-7D8E-EEDF-F8D2-744BA3ACB51F}" dt="2018-10-17T14:20:23.910" v="541" actId="14100"/>
        <pc:sldMkLst>
          <pc:docMk/>
          <pc:sldMk cId="1863460867" sldId="262"/>
        </pc:sldMkLst>
        <pc:spChg chg="mod">
          <ac:chgData name="Williams, Kelly A" userId="S::kwilliams@ldcsb.ca::5687177e-797b-4d87-b52e-cddf033779f0" providerId="AD" clId="Web-{582913FC-7D8E-EEDF-F8D2-744BA3ACB51F}" dt="2018-10-17T14:17:40.258" v="385" actId="20577"/>
          <ac:spMkLst>
            <pc:docMk/>
            <pc:sldMk cId="1863460867" sldId="262"/>
            <ac:spMk id="2" creationId="{D2215F6A-4D7D-46BE-B350-1293A5B1373B}"/>
          </ac:spMkLst>
        </pc:spChg>
        <pc:spChg chg="mod">
          <ac:chgData name="Williams, Kelly A" userId="S::kwilliams@ldcsb.ca::5687177e-797b-4d87-b52e-cddf033779f0" providerId="AD" clId="Web-{582913FC-7D8E-EEDF-F8D2-744BA3ACB51F}" dt="2018-10-17T14:20:23.910" v="541" actId="14100"/>
          <ac:spMkLst>
            <pc:docMk/>
            <pc:sldMk cId="1863460867" sldId="262"/>
            <ac:spMk id="3" creationId="{4FDADBB3-FAFC-4C4F-9A0A-E531D654017C}"/>
          </ac:spMkLst>
        </pc:spChg>
        <pc:spChg chg="del">
          <ac:chgData name="Williams, Kelly A" userId="S::kwilliams@ldcsb.ca::5687177e-797b-4d87-b52e-cddf033779f0" providerId="AD" clId="Web-{582913FC-7D8E-EEDF-F8D2-744BA3ACB51F}" dt="2018-10-17T14:17:50.087" v="388"/>
          <ac:spMkLst>
            <pc:docMk/>
            <pc:sldMk cId="1863460867" sldId="262"/>
            <ac:spMk id="4" creationId="{60D8A2C2-D02C-4EAF-9B5F-751E44644910}"/>
          </ac:spMkLst>
        </pc:spChg>
        <pc:picChg chg="add mod ord">
          <ac:chgData name="Williams, Kelly A" userId="S::kwilliams@ldcsb.ca::5687177e-797b-4d87-b52e-cddf033779f0" providerId="AD" clId="Web-{582913FC-7D8E-EEDF-F8D2-744BA3ACB51F}" dt="2018-10-17T14:17:52.040" v="389" actId="1076"/>
          <ac:picMkLst>
            <pc:docMk/>
            <pc:sldMk cId="1863460867" sldId="262"/>
            <ac:picMk id="5" creationId="{4F64C443-E572-4DD7-8574-999FE4C67F19}"/>
          </ac:picMkLst>
        </pc:picChg>
      </pc:sldChg>
      <pc:sldChg chg="modSp new">
        <pc:chgData name="Williams, Kelly A" userId="S::kwilliams@ldcsb.ca::5687177e-797b-4d87-b52e-cddf033779f0" providerId="AD" clId="Web-{582913FC-7D8E-EEDF-F8D2-744BA3ACB51F}" dt="2018-10-17T14:23:11.809" v="570" actId="20577"/>
        <pc:sldMkLst>
          <pc:docMk/>
          <pc:sldMk cId="1434293307" sldId="263"/>
        </pc:sldMkLst>
        <pc:spChg chg="mod">
          <ac:chgData name="Williams, Kelly A" userId="S::kwilliams@ldcsb.ca::5687177e-797b-4d87-b52e-cddf033779f0" providerId="AD" clId="Web-{582913FC-7D8E-EEDF-F8D2-744BA3ACB51F}" dt="2018-10-17T14:23:08.903" v="563" actId="20577"/>
          <ac:spMkLst>
            <pc:docMk/>
            <pc:sldMk cId="1434293307" sldId="263"/>
            <ac:spMk id="2" creationId="{D6D3C0A6-C363-46A7-972B-D6D5302BFE14}"/>
          </ac:spMkLst>
        </pc:spChg>
        <pc:spChg chg="mod">
          <ac:chgData name="Williams, Kelly A" userId="S::kwilliams@ldcsb.ca::5687177e-797b-4d87-b52e-cddf033779f0" providerId="AD" clId="Web-{582913FC-7D8E-EEDF-F8D2-744BA3ACB51F}" dt="2018-10-17T14:23:11.809" v="570" actId="20577"/>
          <ac:spMkLst>
            <pc:docMk/>
            <pc:sldMk cId="1434293307" sldId="263"/>
            <ac:spMk id="3" creationId="{9A7BE400-2152-43F0-97BD-A0D211E52D13}"/>
          </ac:spMkLst>
        </pc:spChg>
      </pc:sldChg>
      <pc:sldChg chg="addSp delSp modSp new mod setBg">
        <pc:chgData name="Williams, Kelly A" userId="S::kwilliams@ldcsb.ca::5687177e-797b-4d87-b52e-cddf033779f0" providerId="AD" clId="Web-{582913FC-7D8E-EEDF-F8D2-744BA3ACB51F}" dt="2018-10-17T14:28:45.703" v="670" actId="20577"/>
        <pc:sldMkLst>
          <pc:docMk/>
          <pc:sldMk cId="2658965147" sldId="264"/>
        </pc:sldMkLst>
        <pc:spChg chg="mod">
          <ac:chgData name="Williams, Kelly A" userId="S::kwilliams@ldcsb.ca::5687177e-797b-4d87-b52e-cddf033779f0" providerId="AD" clId="Web-{582913FC-7D8E-EEDF-F8D2-744BA3ACB51F}" dt="2018-10-17T14:28:45.703" v="670" actId="20577"/>
          <ac:spMkLst>
            <pc:docMk/>
            <pc:sldMk cId="2658965147" sldId="264"/>
            <ac:spMk id="2" creationId="{C07FA3AA-7D94-4964-BEC6-C2AD02F65F39}"/>
          </ac:spMkLst>
        </pc:spChg>
        <pc:spChg chg="mod">
          <ac:chgData name="Williams, Kelly A" userId="S::kwilliams@ldcsb.ca::5687177e-797b-4d87-b52e-cddf033779f0" providerId="AD" clId="Web-{582913FC-7D8E-EEDF-F8D2-744BA3ACB51F}" dt="2018-10-17T14:28:43.593" v="668" actId="20577"/>
          <ac:spMkLst>
            <pc:docMk/>
            <pc:sldMk cId="2658965147" sldId="264"/>
            <ac:spMk id="3" creationId="{7FDBD955-704A-4968-B1C8-AB1C1EEC1FB3}"/>
          </ac:spMkLst>
        </pc:spChg>
        <pc:spChg chg="del">
          <ac:chgData name="Williams, Kelly A" userId="S::kwilliams@ldcsb.ca::5687177e-797b-4d87-b52e-cddf033779f0" providerId="AD" clId="Web-{582913FC-7D8E-EEDF-F8D2-744BA3ACB51F}" dt="2018-10-17T14:27:54.059" v="638"/>
          <ac:spMkLst>
            <pc:docMk/>
            <pc:sldMk cId="2658965147" sldId="264"/>
            <ac:spMk id="4" creationId="{8F408B63-18B5-46B7-81EC-7DEE3E0C27F5}"/>
          </ac:spMkLst>
        </pc:spChg>
        <pc:spChg chg="add">
          <ac:chgData name="Williams, Kelly A" userId="S::kwilliams@ldcsb.ca::5687177e-797b-4d87-b52e-cddf033779f0" providerId="AD" clId="Web-{582913FC-7D8E-EEDF-F8D2-744BA3ACB51F}" dt="2018-10-17T14:28:21.420" v="655"/>
          <ac:spMkLst>
            <pc:docMk/>
            <pc:sldMk cId="2658965147" sldId="264"/>
            <ac:spMk id="7" creationId="{0CABCAE3-64FC-4149-819F-2C1812824154}"/>
          </ac:spMkLst>
        </pc:spChg>
        <pc:spChg chg="add del">
          <ac:chgData name="Williams, Kelly A" userId="S::kwilliams@ldcsb.ca::5687177e-797b-4d87-b52e-cddf033779f0" providerId="AD" clId="Web-{582913FC-7D8E-EEDF-F8D2-744BA3ACB51F}" dt="2018-10-17T14:28:20.811" v="654"/>
          <ac:spMkLst>
            <pc:docMk/>
            <pc:sldMk cId="2658965147" sldId="264"/>
            <ac:spMk id="10" creationId="{1CE580D1-F917-4567-AFB4-99AA9B52ADF0}"/>
          </ac:spMkLst>
        </pc:spChg>
        <pc:spChg chg="add">
          <ac:chgData name="Williams, Kelly A" userId="S::kwilliams@ldcsb.ca::5687177e-797b-4d87-b52e-cddf033779f0" providerId="AD" clId="Web-{582913FC-7D8E-EEDF-F8D2-744BA3ACB51F}" dt="2018-10-17T14:28:21.420" v="655"/>
          <ac:spMkLst>
            <pc:docMk/>
            <pc:sldMk cId="2658965147" sldId="264"/>
            <ac:spMk id="13" creationId="{3193BA5C-B8F3-4972-BA54-014C48FAFA42}"/>
          </ac:spMkLst>
        </pc:spChg>
        <pc:spChg chg="add">
          <ac:chgData name="Williams, Kelly A" userId="S::kwilliams@ldcsb.ca::5687177e-797b-4d87-b52e-cddf033779f0" providerId="AD" clId="Web-{582913FC-7D8E-EEDF-F8D2-744BA3ACB51F}" dt="2018-10-17T14:28:21.420" v="655"/>
          <ac:spMkLst>
            <pc:docMk/>
            <pc:sldMk cId="2658965147" sldId="264"/>
            <ac:spMk id="17" creationId="{05B93327-222A-4DAC-9163-371BF44CDB0C}"/>
          </ac:spMkLst>
        </pc:spChg>
        <pc:spChg chg="add del">
          <ac:chgData name="Williams, Kelly A" userId="S::kwilliams@ldcsb.ca::5687177e-797b-4d87-b52e-cddf033779f0" providerId="AD" clId="Web-{582913FC-7D8E-EEDF-F8D2-744BA3ACB51F}" dt="2018-10-17T14:28:20.811" v="654"/>
          <ac:spMkLst>
            <pc:docMk/>
            <pc:sldMk cId="2658965147" sldId="264"/>
            <ac:spMk id="18" creationId="{021A4066-B261-49FE-952E-A0FE3EE75CD2}"/>
          </ac:spMkLst>
        </pc:spChg>
        <pc:spChg chg="add">
          <ac:chgData name="Williams, Kelly A" userId="S::kwilliams@ldcsb.ca::5687177e-797b-4d87-b52e-cddf033779f0" providerId="AD" clId="Web-{582913FC-7D8E-EEDF-F8D2-744BA3ACB51F}" dt="2018-10-17T14:28:21.420" v="655"/>
          <ac:spMkLst>
            <pc:docMk/>
            <pc:sldMk cId="2658965147" sldId="264"/>
            <ac:spMk id="21" creationId="{56388820-A63D-463C-9DBC-060A5ABE33B6}"/>
          </ac:spMkLst>
        </pc:spChg>
        <pc:spChg chg="add del">
          <ac:chgData name="Williams, Kelly A" userId="S::kwilliams@ldcsb.ca::5687177e-797b-4d87-b52e-cddf033779f0" providerId="AD" clId="Web-{582913FC-7D8E-EEDF-F8D2-744BA3ACB51F}" dt="2018-10-17T14:28:20.811" v="654"/>
          <ac:spMkLst>
            <pc:docMk/>
            <pc:sldMk cId="2658965147" sldId="264"/>
            <ac:spMk id="22" creationId="{81958111-BC13-4D45-AB27-0C2C83F9BA64}"/>
          </ac:spMkLst>
        </pc:spChg>
        <pc:grpChg chg="add">
          <ac:chgData name="Williams, Kelly A" userId="S::kwilliams@ldcsb.ca::5687177e-797b-4d87-b52e-cddf033779f0" providerId="AD" clId="Web-{582913FC-7D8E-EEDF-F8D2-744BA3ACB51F}" dt="2018-10-17T14:28:21.420" v="655"/>
          <ac:grpSpMkLst>
            <pc:docMk/>
            <pc:sldMk cId="2658965147" sldId="264"/>
            <ac:grpSpMk id="19" creationId="{14EE34E3-F117-4487-8ACF-33DA65FA11B3}"/>
          </ac:grpSpMkLst>
        </pc:grpChg>
        <pc:grpChg chg="add del">
          <ac:chgData name="Williams, Kelly A" userId="S::kwilliams@ldcsb.ca::5687177e-797b-4d87-b52e-cddf033779f0" providerId="AD" clId="Web-{582913FC-7D8E-EEDF-F8D2-744BA3ACB51F}" dt="2018-10-17T14:28:20.811" v="654"/>
          <ac:grpSpMkLst>
            <pc:docMk/>
            <pc:sldMk cId="2658965147" sldId="264"/>
            <ac:grpSpMk id="24" creationId="{82188758-E18A-4CE5-9D03-F4BF5D887C3F}"/>
          </ac:grpSpMkLst>
        </pc:grpChg>
        <pc:picChg chg="add mod ord">
          <ac:chgData name="Williams, Kelly A" userId="S::kwilliams@ldcsb.ca::5687177e-797b-4d87-b52e-cddf033779f0" providerId="AD" clId="Web-{582913FC-7D8E-EEDF-F8D2-744BA3ACB51F}" dt="2018-10-17T14:28:21.420" v="655"/>
          <ac:picMkLst>
            <pc:docMk/>
            <pc:sldMk cId="2658965147" sldId="264"/>
            <ac:picMk id="5" creationId="{1C7F9E62-7738-489E-A394-E6317EAB2ABD}"/>
          </ac:picMkLst>
        </pc:picChg>
        <pc:picChg chg="add">
          <ac:chgData name="Williams, Kelly A" userId="S::kwilliams@ldcsb.ca::5687177e-797b-4d87-b52e-cddf033779f0" providerId="AD" clId="Web-{582913FC-7D8E-EEDF-F8D2-744BA3ACB51F}" dt="2018-10-17T14:28:21.420" v="655"/>
          <ac:picMkLst>
            <pc:docMk/>
            <pc:sldMk cId="2658965147" sldId="264"/>
            <ac:picMk id="8" creationId="{012FDCFE-9AD2-4D8A-8CBF-B3AA37EBF6DD}"/>
          </ac:picMkLst>
        </pc:picChg>
        <pc:picChg chg="add del">
          <ac:chgData name="Williams, Kelly A" userId="S::kwilliams@ldcsb.ca::5687177e-797b-4d87-b52e-cddf033779f0" providerId="AD" clId="Web-{582913FC-7D8E-EEDF-F8D2-744BA3ACB51F}" dt="2018-10-17T14:28:20.811" v="654"/>
          <ac:picMkLst>
            <pc:docMk/>
            <pc:sldMk cId="2658965147" sldId="264"/>
            <ac:picMk id="12" creationId="{1F5620B8-A2D8-4568-B566-F0453A0D9167}"/>
          </ac:picMkLst>
        </pc:picChg>
        <pc:picChg chg="add">
          <ac:chgData name="Williams, Kelly A" userId="S::kwilliams@ldcsb.ca::5687177e-797b-4d87-b52e-cddf033779f0" providerId="AD" clId="Web-{582913FC-7D8E-EEDF-F8D2-744BA3ACB51F}" dt="2018-10-17T14:28:21.420" v="655"/>
          <ac:picMkLst>
            <pc:docMk/>
            <pc:sldMk cId="2658965147" sldId="264"/>
            <ac:picMk id="23" creationId="{C04ED70F-D6FD-4EB1-A171-D30F885FE73E}"/>
          </ac:picMkLst>
        </pc:picChg>
        <pc:picChg chg="add del">
          <ac:chgData name="Williams, Kelly A" userId="S::kwilliams@ldcsb.ca::5687177e-797b-4d87-b52e-cddf033779f0" providerId="AD" clId="Web-{582913FC-7D8E-EEDF-F8D2-744BA3ACB51F}" dt="2018-10-17T14:28:20.811" v="654"/>
          <ac:picMkLst>
            <pc:docMk/>
            <pc:sldMk cId="2658965147" sldId="264"/>
            <ac:picMk id="28" creationId="{D42F4933-2ECF-4EE5-BCE4-F19E3CA609FE}"/>
          </ac:picMkLst>
        </pc:picChg>
        <pc:cxnChg chg="add">
          <ac:chgData name="Williams, Kelly A" userId="S::kwilliams@ldcsb.ca::5687177e-797b-4d87-b52e-cddf033779f0" providerId="AD" clId="Web-{582913FC-7D8E-EEDF-F8D2-744BA3ACB51F}" dt="2018-10-17T14:28:21.420" v="655"/>
          <ac:cxnSpMkLst>
            <pc:docMk/>
            <pc:sldMk cId="2658965147" sldId="264"/>
            <ac:cxnSpMk id="9" creationId="{FBD463FC-4CA8-4FF4-85A3-AF9F4B98D210}"/>
          </ac:cxnSpMkLst>
        </pc:cxnChg>
        <pc:cxnChg chg="add">
          <ac:chgData name="Williams, Kelly A" userId="S::kwilliams@ldcsb.ca::5687177e-797b-4d87-b52e-cddf033779f0" providerId="AD" clId="Web-{582913FC-7D8E-EEDF-F8D2-744BA3ACB51F}" dt="2018-10-17T14:28:21.420" v="655"/>
          <ac:cxnSpMkLst>
            <pc:docMk/>
            <pc:sldMk cId="2658965147" sldId="264"/>
            <ac:cxnSpMk id="11" creationId="{A56012FD-74A8-4C91-B318-435CF2B71927}"/>
          </ac:cxnSpMkLst>
        </pc:cxnChg>
        <pc:cxnChg chg="add del">
          <ac:chgData name="Williams, Kelly A" userId="S::kwilliams@ldcsb.ca::5687177e-797b-4d87-b52e-cddf033779f0" providerId="AD" clId="Web-{582913FC-7D8E-EEDF-F8D2-744BA3ACB51F}" dt="2018-10-17T14:28:20.811" v="654"/>
          <ac:cxnSpMkLst>
            <pc:docMk/>
            <pc:sldMk cId="2658965147" sldId="264"/>
            <ac:cxnSpMk id="14" creationId="{1C7D2BA4-4B7A-4596-8BCC-5CF715423894}"/>
          </ac:cxnSpMkLst>
        </pc:cxnChg>
        <pc:cxnChg chg="add">
          <ac:chgData name="Williams, Kelly A" userId="S::kwilliams@ldcsb.ca::5687177e-797b-4d87-b52e-cddf033779f0" providerId="AD" clId="Web-{582913FC-7D8E-EEDF-F8D2-744BA3ACB51F}" dt="2018-10-17T14:28:21.420" v="655"/>
          <ac:cxnSpMkLst>
            <pc:docMk/>
            <pc:sldMk cId="2658965147" sldId="264"/>
            <ac:cxnSpMk id="15" creationId="{D7162BAB-C25E-4CE9-B87C-F118DC7E7C22}"/>
          </ac:cxnSpMkLst>
        </pc:cxnChg>
        <pc:cxnChg chg="add del">
          <ac:chgData name="Williams, Kelly A" userId="S::kwilliams@ldcsb.ca::5687177e-797b-4d87-b52e-cddf033779f0" providerId="AD" clId="Web-{582913FC-7D8E-EEDF-F8D2-744BA3ACB51F}" dt="2018-10-17T14:28:20.811" v="654"/>
          <ac:cxnSpMkLst>
            <pc:docMk/>
            <pc:sldMk cId="2658965147" sldId="264"/>
            <ac:cxnSpMk id="16" creationId="{C9D4B225-18E9-4C5B-94D8-2ABE6D161E4A}"/>
          </ac:cxnSpMkLst>
        </pc:cxnChg>
        <pc:cxnChg chg="add del">
          <ac:chgData name="Williams, Kelly A" userId="S::kwilliams@ldcsb.ca::5687177e-797b-4d87-b52e-cddf033779f0" providerId="AD" clId="Web-{582913FC-7D8E-EEDF-F8D2-744BA3ACB51F}" dt="2018-10-17T14:28:20.811" v="654"/>
          <ac:cxnSpMkLst>
            <pc:docMk/>
            <pc:sldMk cId="2658965147" sldId="264"/>
            <ac:cxnSpMk id="20" creationId="{381B4579-E2EA-4BD7-94FF-0A0BEE135C6B}"/>
          </ac:cxnSpMkLst>
        </pc:cxnChg>
        <pc:cxnChg chg="add del">
          <ac:chgData name="Williams, Kelly A" userId="S::kwilliams@ldcsb.ca::5687177e-797b-4d87-b52e-cddf033779f0" providerId="AD" clId="Web-{582913FC-7D8E-EEDF-F8D2-744BA3ACB51F}" dt="2018-10-17T14:28:20.811" v="654"/>
          <ac:cxnSpMkLst>
            <pc:docMk/>
            <pc:sldMk cId="2658965147" sldId="264"/>
            <ac:cxnSpMk id="30" creationId="{C6FAC23C-014D-4AC5-AD1B-36F7D0E7EF32}"/>
          </ac:cxnSpMkLst>
        </pc:cxnChg>
        <pc:cxnChg chg="add">
          <ac:chgData name="Williams, Kelly A" userId="S::kwilliams@ldcsb.ca::5687177e-797b-4d87-b52e-cddf033779f0" providerId="AD" clId="Web-{582913FC-7D8E-EEDF-F8D2-744BA3ACB51F}" dt="2018-10-17T14:28:21.420" v="655"/>
          <ac:cxnSpMkLst>
            <pc:docMk/>
            <pc:sldMk cId="2658965147" sldId="264"/>
            <ac:cxnSpMk id="32" creationId="{DA26CAE9-74C4-4EDD-8A80-77F79EAA86F4}"/>
          </ac:cxnSpMkLst>
        </pc:cxnChg>
      </pc:sldChg>
      <pc:sldChg chg="addSp delSp modSp new mod setBg">
        <pc:chgData name="Williams, Kelly A" userId="S::kwilliams@ldcsb.ca::5687177e-797b-4d87-b52e-cddf033779f0" providerId="AD" clId="Web-{582913FC-7D8E-EEDF-F8D2-744BA3ACB51F}" dt="2018-10-17T14:30:30.912" v="715" actId="14100"/>
        <pc:sldMkLst>
          <pc:docMk/>
          <pc:sldMk cId="292842335" sldId="265"/>
        </pc:sldMkLst>
        <pc:spChg chg="mod">
          <ac:chgData name="Williams, Kelly A" userId="S::kwilliams@ldcsb.ca::5687177e-797b-4d87-b52e-cddf033779f0" providerId="AD" clId="Web-{582913FC-7D8E-EEDF-F8D2-744BA3ACB51F}" dt="2018-10-17T14:30:14.130" v="710" actId="1076"/>
          <ac:spMkLst>
            <pc:docMk/>
            <pc:sldMk cId="292842335" sldId="265"/>
            <ac:spMk id="2" creationId="{937F9FDC-BA25-4A38-AB4A-640FF04D71F6}"/>
          </ac:spMkLst>
        </pc:spChg>
        <pc:spChg chg="mod">
          <ac:chgData name="Williams, Kelly A" userId="S::kwilliams@ldcsb.ca::5687177e-797b-4d87-b52e-cddf033779f0" providerId="AD" clId="Web-{582913FC-7D8E-EEDF-F8D2-744BA3ACB51F}" dt="2018-10-17T14:30:00.160" v="708"/>
          <ac:spMkLst>
            <pc:docMk/>
            <pc:sldMk cId="292842335" sldId="265"/>
            <ac:spMk id="3" creationId="{970B4DF0-D5A2-4B56-9A41-FCD4B6922F18}"/>
          </ac:spMkLst>
        </pc:spChg>
        <pc:spChg chg="del">
          <ac:chgData name="Williams, Kelly A" userId="S::kwilliams@ldcsb.ca::5687177e-797b-4d87-b52e-cddf033779f0" providerId="AD" clId="Web-{582913FC-7D8E-EEDF-F8D2-744BA3ACB51F}" dt="2018-10-17T14:29:23.424" v="675"/>
          <ac:spMkLst>
            <pc:docMk/>
            <pc:sldMk cId="292842335" sldId="265"/>
            <ac:spMk id="4" creationId="{B5A8C155-DFA8-43E9-84CF-014D32472FEF}"/>
          </ac:spMkLst>
        </pc:spChg>
        <pc:spChg chg="add">
          <ac:chgData name="Williams, Kelly A" userId="S::kwilliams@ldcsb.ca::5687177e-797b-4d87-b52e-cddf033779f0" providerId="AD" clId="Web-{582913FC-7D8E-EEDF-F8D2-744BA3ACB51F}" dt="2018-10-17T14:30:00.160" v="708"/>
          <ac:spMkLst>
            <pc:docMk/>
            <pc:sldMk cId="292842335" sldId="265"/>
            <ac:spMk id="10" creationId="{1CE580D1-F917-4567-AFB4-99AA9B52ADF0}"/>
          </ac:spMkLst>
        </pc:spChg>
        <pc:spChg chg="add">
          <ac:chgData name="Williams, Kelly A" userId="S::kwilliams@ldcsb.ca::5687177e-797b-4d87-b52e-cddf033779f0" providerId="AD" clId="Web-{582913FC-7D8E-EEDF-F8D2-744BA3ACB51F}" dt="2018-10-17T14:30:00.160" v="708"/>
          <ac:spMkLst>
            <pc:docMk/>
            <pc:sldMk cId="292842335" sldId="265"/>
            <ac:spMk id="18" creationId="{315B18DF-1A4F-456F-8E0E-8CFE4C8089C4}"/>
          </ac:spMkLst>
        </pc:spChg>
        <pc:spChg chg="add mod">
          <ac:chgData name="Williams, Kelly A" userId="S::kwilliams@ldcsb.ca::5687177e-797b-4d87-b52e-cddf033779f0" providerId="AD" clId="Web-{582913FC-7D8E-EEDF-F8D2-744BA3ACB51F}" dt="2018-10-17T14:30:30.912" v="715" actId="14100"/>
          <ac:spMkLst>
            <pc:docMk/>
            <pc:sldMk cId="292842335" sldId="265"/>
            <ac:spMk id="20" creationId="{E334CD9B-39EA-42AE-8A1F-0D40028F3FC4}"/>
          </ac:spMkLst>
        </pc:spChg>
        <pc:grpChg chg="add">
          <ac:chgData name="Williams, Kelly A" userId="S::kwilliams@ldcsb.ca::5687177e-797b-4d87-b52e-cddf033779f0" providerId="AD" clId="Web-{582913FC-7D8E-EEDF-F8D2-744BA3ACB51F}" dt="2018-10-17T14:30:00.160" v="708"/>
          <ac:grpSpMkLst>
            <pc:docMk/>
            <pc:sldMk cId="292842335" sldId="265"/>
            <ac:grpSpMk id="24" creationId="{24C6E9FA-459B-47A6-93ED-A57860553C3A}"/>
          </ac:grpSpMkLst>
        </pc:grpChg>
        <pc:picChg chg="add mod ord">
          <ac:chgData name="Williams, Kelly A" userId="S::kwilliams@ldcsb.ca::5687177e-797b-4d87-b52e-cddf033779f0" providerId="AD" clId="Web-{582913FC-7D8E-EEDF-F8D2-744BA3ACB51F}" dt="2018-10-17T14:30:00.160" v="708"/>
          <ac:picMkLst>
            <pc:docMk/>
            <pc:sldMk cId="292842335" sldId="265"/>
            <ac:picMk id="5" creationId="{70063F3A-EE89-4C10-A5EC-30039507D833}"/>
          </ac:picMkLst>
        </pc:picChg>
        <pc:picChg chg="add">
          <ac:chgData name="Williams, Kelly A" userId="S::kwilliams@ldcsb.ca::5687177e-797b-4d87-b52e-cddf033779f0" providerId="AD" clId="Web-{582913FC-7D8E-EEDF-F8D2-744BA3ACB51F}" dt="2018-10-17T14:30:00.160" v="708"/>
          <ac:picMkLst>
            <pc:docMk/>
            <pc:sldMk cId="292842335" sldId="265"/>
            <ac:picMk id="12" creationId="{1F5620B8-A2D8-4568-B566-F0453A0D9167}"/>
          </ac:picMkLst>
        </pc:picChg>
        <pc:picChg chg="add">
          <ac:chgData name="Williams, Kelly A" userId="S::kwilliams@ldcsb.ca::5687177e-797b-4d87-b52e-cddf033779f0" providerId="AD" clId="Web-{582913FC-7D8E-EEDF-F8D2-744BA3ACB51F}" dt="2018-10-17T14:30:00.160" v="708"/>
          <ac:picMkLst>
            <pc:docMk/>
            <pc:sldMk cId="292842335" sldId="265"/>
            <ac:picMk id="28" creationId="{8E7CFEF1-65E1-4CEE-91CA-B6B73B84BC8E}"/>
          </ac:picMkLst>
        </pc:picChg>
        <pc:cxnChg chg="add">
          <ac:chgData name="Williams, Kelly A" userId="S::kwilliams@ldcsb.ca::5687177e-797b-4d87-b52e-cddf033779f0" providerId="AD" clId="Web-{582913FC-7D8E-EEDF-F8D2-744BA3ACB51F}" dt="2018-10-17T14:30:00.160" v="708"/>
          <ac:cxnSpMkLst>
            <pc:docMk/>
            <pc:sldMk cId="292842335" sldId="265"/>
            <ac:cxnSpMk id="14" creationId="{1C7D2BA4-4B7A-4596-8BCC-5CF715423894}"/>
          </ac:cxnSpMkLst>
        </pc:cxnChg>
        <pc:cxnChg chg="add">
          <ac:chgData name="Williams, Kelly A" userId="S::kwilliams@ldcsb.ca::5687177e-797b-4d87-b52e-cddf033779f0" providerId="AD" clId="Web-{582913FC-7D8E-EEDF-F8D2-744BA3ACB51F}" dt="2018-10-17T14:30:00.160" v="708"/>
          <ac:cxnSpMkLst>
            <pc:docMk/>
            <pc:sldMk cId="292842335" sldId="265"/>
            <ac:cxnSpMk id="16" creationId="{4977F1E1-2B6F-4BB6-899F-67D8764D83C5}"/>
          </ac:cxnSpMkLst>
        </pc:cxnChg>
        <pc:cxnChg chg="add">
          <ac:chgData name="Williams, Kelly A" userId="S::kwilliams@ldcsb.ca::5687177e-797b-4d87-b52e-cddf033779f0" providerId="AD" clId="Web-{582913FC-7D8E-EEDF-F8D2-744BA3ACB51F}" dt="2018-10-17T14:30:00.160" v="708"/>
          <ac:cxnSpMkLst>
            <pc:docMk/>
            <pc:sldMk cId="292842335" sldId="265"/>
            <ac:cxnSpMk id="22" creationId="{E7C3AE2A-04FA-4B67-9C14-0D990CA6AE0F}"/>
          </ac:cxnSpMkLst>
        </pc:cxnChg>
        <pc:cxnChg chg="add">
          <ac:chgData name="Williams, Kelly A" userId="S::kwilliams@ldcsb.ca::5687177e-797b-4d87-b52e-cddf033779f0" providerId="AD" clId="Web-{582913FC-7D8E-EEDF-F8D2-744BA3ACB51F}" dt="2018-10-17T14:30:00.160" v="708"/>
          <ac:cxnSpMkLst>
            <pc:docMk/>
            <pc:sldMk cId="292842335" sldId="265"/>
            <ac:cxnSpMk id="30" creationId="{FCA742D8-7814-4F8A-AEF8-1857FB21F043}"/>
          </ac:cxnSpMkLst>
        </pc:cxnChg>
      </pc:sldChg>
      <pc:sldChg chg="addSp delSp modSp new mod setBg">
        <pc:chgData name="Williams, Kelly A" userId="S::kwilliams@ldcsb.ca::5687177e-797b-4d87-b52e-cddf033779f0" providerId="AD" clId="Web-{582913FC-7D8E-EEDF-F8D2-744BA3ACB51F}" dt="2018-10-17T14:32:32.247" v="754" actId="20577"/>
        <pc:sldMkLst>
          <pc:docMk/>
          <pc:sldMk cId="903904015" sldId="266"/>
        </pc:sldMkLst>
        <pc:spChg chg="mod">
          <ac:chgData name="Williams, Kelly A" userId="S::kwilliams@ldcsb.ca::5687177e-797b-4d87-b52e-cddf033779f0" providerId="AD" clId="Web-{582913FC-7D8E-EEDF-F8D2-744BA3ACB51F}" dt="2018-10-17T14:32:32.247" v="754" actId="20577"/>
          <ac:spMkLst>
            <pc:docMk/>
            <pc:sldMk cId="903904015" sldId="266"/>
            <ac:spMk id="2" creationId="{1DDF6C00-EDCC-4676-BF15-50DA5C45AFBC}"/>
          </ac:spMkLst>
        </pc:spChg>
        <pc:spChg chg="mod">
          <ac:chgData name="Williams, Kelly A" userId="S::kwilliams@ldcsb.ca::5687177e-797b-4d87-b52e-cddf033779f0" providerId="AD" clId="Web-{582913FC-7D8E-EEDF-F8D2-744BA3ACB51F}" dt="2018-10-17T14:32:09.558" v="745" actId="20577"/>
          <ac:spMkLst>
            <pc:docMk/>
            <pc:sldMk cId="903904015" sldId="266"/>
            <ac:spMk id="3" creationId="{60D86844-01F9-4084-AED9-8E34DAB863E1}"/>
          </ac:spMkLst>
        </pc:spChg>
        <pc:spChg chg="del">
          <ac:chgData name="Williams, Kelly A" userId="S::kwilliams@ldcsb.ca::5687177e-797b-4d87-b52e-cddf033779f0" providerId="AD" clId="Web-{582913FC-7D8E-EEDF-F8D2-744BA3ACB51F}" dt="2018-10-17T14:31:20.165" v="718"/>
          <ac:spMkLst>
            <pc:docMk/>
            <pc:sldMk cId="903904015" sldId="266"/>
            <ac:spMk id="4" creationId="{03B448B7-D53F-43BB-AAAD-643DA8433DF9}"/>
          </ac:spMkLst>
        </pc:spChg>
        <pc:spChg chg="add">
          <ac:chgData name="Williams, Kelly A" userId="S::kwilliams@ldcsb.ca::5687177e-797b-4d87-b52e-cddf033779f0" providerId="AD" clId="Web-{582913FC-7D8E-EEDF-F8D2-744BA3ACB51F}" dt="2018-10-17T14:31:26.775" v="724"/>
          <ac:spMkLst>
            <pc:docMk/>
            <pc:sldMk cId="903904015" sldId="266"/>
            <ac:spMk id="10" creationId="{1CE580D1-F917-4567-AFB4-99AA9B52ADF0}"/>
          </ac:spMkLst>
        </pc:spChg>
        <pc:spChg chg="add">
          <ac:chgData name="Williams, Kelly A" userId="S::kwilliams@ldcsb.ca::5687177e-797b-4d87-b52e-cddf033779f0" providerId="AD" clId="Web-{582913FC-7D8E-EEDF-F8D2-744BA3ACB51F}" dt="2018-10-17T14:31:26.775" v="724"/>
          <ac:spMkLst>
            <pc:docMk/>
            <pc:sldMk cId="903904015" sldId="266"/>
            <ac:spMk id="18" creationId="{021A4066-B261-49FE-952E-A0FE3EE75CD2}"/>
          </ac:spMkLst>
        </pc:spChg>
        <pc:spChg chg="add">
          <ac:chgData name="Williams, Kelly A" userId="S::kwilliams@ldcsb.ca::5687177e-797b-4d87-b52e-cddf033779f0" providerId="AD" clId="Web-{582913FC-7D8E-EEDF-F8D2-744BA3ACB51F}" dt="2018-10-17T14:31:26.775" v="724"/>
          <ac:spMkLst>
            <pc:docMk/>
            <pc:sldMk cId="903904015" sldId="266"/>
            <ac:spMk id="22" creationId="{81958111-BC13-4D45-AB27-0C2C83F9BA64}"/>
          </ac:spMkLst>
        </pc:spChg>
        <pc:grpChg chg="add">
          <ac:chgData name="Williams, Kelly A" userId="S::kwilliams@ldcsb.ca::5687177e-797b-4d87-b52e-cddf033779f0" providerId="AD" clId="Web-{582913FC-7D8E-EEDF-F8D2-744BA3ACB51F}" dt="2018-10-17T14:31:26.775" v="724"/>
          <ac:grpSpMkLst>
            <pc:docMk/>
            <pc:sldMk cId="903904015" sldId="266"/>
            <ac:grpSpMk id="24" creationId="{82188758-E18A-4CE5-9D03-F4BF5D887C3F}"/>
          </ac:grpSpMkLst>
        </pc:grpChg>
        <pc:picChg chg="add mod ord">
          <ac:chgData name="Williams, Kelly A" userId="S::kwilliams@ldcsb.ca::5687177e-797b-4d87-b52e-cddf033779f0" providerId="AD" clId="Web-{582913FC-7D8E-EEDF-F8D2-744BA3ACB51F}" dt="2018-10-17T14:31:26.775" v="724"/>
          <ac:picMkLst>
            <pc:docMk/>
            <pc:sldMk cId="903904015" sldId="266"/>
            <ac:picMk id="5" creationId="{59DB08C8-C2E2-4CE9-90C2-6C25E1B6D13E}"/>
          </ac:picMkLst>
        </pc:picChg>
        <pc:picChg chg="add">
          <ac:chgData name="Williams, Kelly A" userId="S::kwilliams@ldcsb.ca::5687177e-797b-4d87-b52e-cddf033779f0" providerId="AD" clId="Web-{582913FC-7D8E-EEDF-F8D2-744BA3ACB51F}" dt="2018-10-17T14:31:26.775" v="724"/>
          <ac:picMkLst>
            <pc:docMk/>
            <pc:sldMk cId="903904015" sldId="266"/>
            <ac:picMk id="12" creationId="{1F5620B8-A2D8-4568-B566-F0453A0D9167}"/>
          </ac:picMkLst>
        </pc:picChg>
        <pc:picChg chg="add">
          <ac:chgData name="Williams, Kelly A" userId="S::kwilliams@ldcsb.ca::5687177e-797b-4d87-b52e-cddf033779f0" providerId="AD" clId="Web-{582913FC-7D8E-EEDF-F8D2-744BA3ACB51F}" dt="2018-10-17T14:31:26.775" v="724"/>
          <ac:picMkLst>
            <pc:docMk/>
            <pc:sldMk cId="903904015" sldId="266"/>
            <ac:picMk id="28" creationId="{D42F4933-2ECF-4EE5-BCE4-F19E3CA609FE}"/>
          </ac:picMkLst>
        </pc:picChg>
        <pc:cxnChg chg="add">
          <ac:chgData name="Williams, Kelly A" userId="S::kwilliams@ldcsb.ca::5687177e-797b-4d87-b52e-cddf033779f0" providerId="AD" clId="Web-{582913FC-7D8E-EEDF-F8D2-744BA3ACB51F}" dt="2018-10-17T14:31:26.775" v="724"/>
          <ac:cxnSpMkLst>
            <pc:docMk/>
            <pc:sldMk cId="903904015" sldId="266"/>
            <ac:cxnSpMk id="14" creationId="{1C7D2BA4-4B7A-4596-8BCC-5CF715423894}"/>
          </ac:cxnSpMkLst>
        </pc:cxnChg>
        <pc:cxnChg chg="add">
          <ac:chgData name="Williams, Kelly A" userId="S::kwilliams@ldcsb.ca::5687177e-797b-4d87-b52e-cddf033779f0" providerId="AD" clId="Web-{582913FC-7D8E-EEDF-F8D2-744BA3ACB51F}" dt="2018-10-17T14:31:26.775" v="724"/>
          <ac:cxnSpMkLst>
            <pc:docMk/>
            <pc:sldMk cId="903904015" sldId="266"/>
            <ac:cxnSpMk id="16" creationId="{C9D4B225-18E9-4C5B-94D8-2ABE6D161E4A}"/>
          </ac:cxnSpMkLst>
        </pc:cxnChg>
        <pc:cxnChg chg="add">
          <ac:chgData name="Williams, Kelly A" userId="S::kwilliams@ldcsb.ca::5687177e-797b-4d87-b52e-cddf033779f0" providerId="AD" clId="Web-{582913FC-7D8E-EEDF-F8D2-744BA3ACB51F}" dt="2018-10-17T14:31:26.775" v="724"/>
          <ac:cxnSpMkLst>
            <pc:docMk/>
            <pc:sldMk cId="903904015" sldId="266"/>
            <ac:cxnSpMk id="20" creationId="{381B4579-E2EA-4BD7-94FF-0A0BEE135C6B}"/>
          </ac:cxnSpMkLst>
        </pc:cxnChg>
        <pc:cxnChg chg="add">
          <ac:chgData name="Williams, Kelly A" userId="S::kwilliams@ldcsb.ca::5687177e-797b-4d87-b52e-cddf033779f0" providerId="AD" clId="Web-{582913FC-7D8E-EEDF-F8D2-744BA3ACB51F}" dt="2018-10-17T14:31:26.775" v="724"/>
          <ac:cxnSpMkLst>
            <pc:docMk/>
            <pc:sldMk cId="903904015" sldId="266"/>
            <ac:cxnSpMk id="30" creationId="{C6FAC23C-014D-4AC5-AD1B-36F7D0E7EF3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ypPbnRee0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setfinearts.com/kenojuak-askhevak/" TargetMode="External"/><Relationship Id="rId2" Type="http://schemas.openxmlformats.org/officeDocument/2006/relationships/hyperlink" Target="https://shop.mcmichael.com/products/canad-card-enchanted-ow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nadianart.ca/news/kenojuak-asheva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63C853E-3842-4594-86A9-051FFAF4D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B591CDC5-6B61-4116-B3B5-0FF42B6E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xmlns="" id="{25B08984-5BEB-422F-A364-2B41E6A516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xmlns="" id="{A8F413B1-54E0-4B16-92AB-1CC5C7D64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erson using a computer&#10;&#10;Description generated with high confidence">
            <a:extLst>
              <a:ext uri="{FF2B5EF4-FFF2-40B4-BE49-F238E27FC236}">
                <a16:creationId xmlns:a16="http://schemas.microsoft.com/office/drawing/2014/main" xmlns="" id="{4BBCE26A-6E37-4743-A418-E966ED5F2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xmlns="" id="{2E67E8BF-E4B2-4098-9FB3-9E400BD86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rgbClr val="FFFFFE"/>
                </a:solidFill>
              </a:rPr>
              <a:t>Kenojuak ashevak</a:t>
            </a:r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xmlns="" id="{3781A10F-5DF6-4C9B-AE0B-5249E4399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E9735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51EE131C-4E40-4EED-A80B-E9B705833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923" y="92808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315B18DF-1A4F-456F-8E0E-8CFE4C8089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334CD9B-39EA-42AE-8A1F-0D40028F3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8923" y="2019476"/>
            <a:ext cx="4503616" cy="312901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7F9FDC-BA25-4A38-AB4A-640FF04D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63" y="1049120"/>
            <a:ext cx="3525640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"Hare spirits"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B4DF0-D5A2-4B56-9A41-FCD4B6922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17" y="3531204"/>
            <a:ext cx="3521499" cy="1610643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1600"/>
              <a:t>1960</a:t>
            </a:r>
          </a:p>
          <a:p>
            <a:r>
              <a:rPr lang="en-US" sz="1600"/>
              <a:t>Sealskin stencil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7C3AE2A-04FA-4B67-9C14-0D990CA6A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2617" y="3528543"/>
            <a:ext cx="3521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4C6E9FA-459B-47A6-93ED-A57860553C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47C1C93F-E23C-45AE-9DA2-42554BD6CC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18F65DC-4B7C-4988-82E8-131C26140C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 descr="A close up of a horse&#10;&#10;Description generated with high confidence">
            <a:extLst>
              <a:ext uri="{FF2B5EF4-FFF2-40B4-BE49-F238E27FC236}">
                <a16:creationId xmlns:a16="http://schemas.microsoft.com/office/drawing/2014/main" xmlns="" id="{70063F3A-EE89-4C10-A5EC-30039507D8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855" r="2" b="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E7CFEF1-65E1-4CEE-91CA-B6B73B8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CA742D8-7814-4F8A-AEF8-1857FB21F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4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D3C0A6-C363-46A7-972B-D6D5302B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Heritage minute devoted to </a:t>
            </a:r>
            <a:r>
              <a:rPr lang="en-US" dirty="0" err="1"/>
              <a:t>ashevak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7BE400-2152-43F0-97BD-A0D211E52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https://www.youtube.com/watch?v=wypPbnRee0Y</a:t>
            </a:r>
            <a:r>
              <a:rPr lang="en-US" dirty="0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9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C3AD0C-EC43-4913-8280-52647F0C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05ED68-4D58-4082-AB71-87A085369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https://shop.mcmichael.com/products/canad-card-enchanted-owl</a:t>
            </a:r>
            <a:r>
              <a:rPr lang="en-US" dirty="0"/>
              <a:t> </a:t>
            </a:r>
            <a:endParaRPr lang="en-US"/>
          </a:p>
          <a:p>
            <a:r>
              <a:rPr lang="en-US" dirty="0">
                <a:hlinkClick r:id="rId3"/>
              </a:rPr>
              <a:t>http://www.dorsetfinearts.com/kenojuak-askhevak/</a:t>
            </a:r>
          </a:p>
          <a:p>
            <a:r>
              <a:rPr lang="en-US" dirty="0">
                <a:hlinkClick r:id="rId4"/>
              </a:rPr>
              <a:t>https://canadianart.ca/news/kenojuak-ashevak/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2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C0CCF4-5AD1-4781-AFD7-FDA32967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was </a:t>
            </a:r>
            <a:r>
              <a:rPr lang="en-US" b="1" dirty="0" err="1"/>
              <a:t>kenojuak</a:t>
            </a:r>
            <a:r>
              <a:rPr lang="en-US" b="1" dirty="0"/>
              <a:t> </a:t>
            </a:r>
            <a:r>
              <a:rPr lang="en-US" b="1" dirty="0" err="1"/>
              <a:t>ashevak</a:t>
            </a:r>
            <a:r>
              <a:rPr lang="en-US" b="1" dirty="0"/>
              <a:t>?</a:t>
            </a:r>
          </a:p>
        </p:txBody>
      </p:sp>
      <p:pic>
        <p:nvPicPr>
          <p:cNvPr id="5" name="Picture 5" descr="A person sitting on a bed&#10;&#10;Description generated with very high confidence">
            <a:extLst>
              <a:ext uri="{FF2B5EF4-FFF2-40B4-BE49-F238E27FC236}">
                <a16:creationId xmlns:a16="http://schemas.microsoft.com/office/drawing/2014/main" xmlns="" id="{1E4CB600-1FDE-4503-91D1-930F91B2E3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5745" y="2010878"/>
            <a:ext cx="3883553" cy="344859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093AC6-269B-4F4B-AA0B-5C2E1E0D4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8309" y="2007574"/>
            <a:ext cx="5270381" cy="39006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err="1"/>
              <a:t>Kenojuak</a:t>
            </a:r>
            <a:r>
              <a:rPr lang="en-US" sz="2400" dirty="0"/>
              <a:t> </a:t>
            </a:r>
            <a:r>
              <a:rPr lang="en-US" sz="2400" err="1"/>
              <a:t>Ashevak</a:t>
            </a:r>
            <a:r>
              <a:rPr lang="en-US" sz="2400" dirty="0"/>
              <a:t> was an Inuit Canadian artist who lived between </a:t>
            </a:r>
            <a:r>
              <a:rPr lang="en-US" sz="2400"/>
              <a:t>1927 – 2013.</a:t>
            </a:r>
          </a:p>
          <a:p>
            <a:r>
              <a:rPr lang="en-US" sz="2400" dirty="0"/>
              <a:t>She rose to fame mainly because of her contributions to the graphic arts.</a:t>
            </a:r>
          </a:p>
          <a:p>
            <a:r>
              <a:rPr lang="en-US" sz="2400" dirty="0"/>
              <a:t>Most importantly, she helped draw attention to Inuit art during her career.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53E9037-9B84-4626-84F5-4A46B7879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394" y="145317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2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B6B26-71B9-45BB-BDD9-EAC70377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Early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85C16D-DE08-4D41-8819-F7035B3FD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47505" cy="4114920"/>
          </a:xfrm>
        </p:spPr>
        <p:txBody>
          <a:bodyPr>
            <a:normAutofit fontScale="77500" lnSpcReduction="20000"/>
          </a:bodyPr>
          <a:lstStyle/>
          <a:p>
            <a:r>
              <a:rPr lang="en-US" sz="2600"/>
              <a:t>Ashevak was born on a camp ground in south Baffin Island called </a:t>
            </a:r>
            <a:r>
              <a:rPr lang="en-US" sz="2600" err="1"/>
              <a:t>Ikirisaq</a:t>
            </a:r>
            <a:r>
              <a:rPr lang="en-US" sz="2600" dirty="0"/>
              <a:t>.</a:t>
            </a:r>
          </a:p>
          <a:p>
            <a:r>
              <a:rPr lang="en-US" sz="2600"/>
              <a:t>As a child, her family moved frequently and settled on various camp grounds in the south Baffin Island region and in arctic Quebec.</a:t>
            </a:r>
            <a:endParaRPr lang="en-US" sz="2600" dirty="0"/>
          </a:p>
          <a:p>
            <a:r>
              <a:rPr lang="en-US" sz="2600"/>
              <a:t>She got married at a young age to a man named Johnniebo.</a:t>
            </a:r>
            <a:endParaRPr lang="en-US" sz="2600" dirty="0"/>
          </a:p>
          <a:p>
            <a:r>
              <a:rPr lang="en-US" sz="2600"/>
              <a:t>In the late 1950's, Ashevak and her husband began to produce art through drawing and carving.</a:t>
            </a:r>
            <a:endParaRPr lang="en-US" sz="2600" dirty="0"/>
          </a:p>
          <a:p>
            <a:r>
              <a:rPr lang="en-US" sz="2600"/>
              <a:t>After settling in Cape Dorset with her family, she started to create prints for the "famed Cape Dorset print collections."</a:t>
            </a:r>
            <a:endParaRPr lang="en-US" sz="2600" dirty="0"/>
          </a:p>
          <a:p>
            <a:r>
              <a:rPr lang="en-US" sz="2600"/>
              <a:t>In 1961, the National Film Board created a film about Ashevak's lifestyle and artistic style.</a:t>
            </a:r>
            <a:endParaRPr lang="en-US" sz="2600" dirty="0"/>
          </a:p>
          <a:p>
            <a:pPr>
              <a:buFont typeface="Wingdings" panose="020B0604020202020204" pitchFamily="34" charset="0"/>
              <a:buChar char="Ø"/>
            </a:pPr>
            <a:r>
              <a:rPr lang="en-US" sz="2600"/>
              <a:t>This film was "instrumental in introducing her to the world beyond Cape Dorset."</a:t>
            </a:r>
            <a:endParaRPr lang="en-US" sz="240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3D95DF9-FDB7-4BBE-979A-8262386E0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779" y="135548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1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301325-3AF8-4315-876A-106B802A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Notable 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D88D15-28E5-4643-A430-E02190A6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60920"/>
          </a:xfrm>
        </p:spPr>
        <p:txBody>
          <a:bodyPr>
            <a:normAutofit fontScale="85000" lnSpcReduction="10000"/>
          </a:bodyPr>
          <a:lstStyle/>
          <a:p>
            <a:r>
              <a:rPr lang="en-US" sz="2400"/>
              <a:t>Ashevak's </a:t>
            </a:r>
            <a:r>
              <a:rPr lang="en-US" sz="2400" i="1"/>
              <a:t>Enchanted Owl (1960)</a:t>
            </a:r>
            <a:r>
              <a:rPr lang="en-US" sz="2400"/>
              <a:t> was "reproduced on a stamp commemorating the centennial of the Northwest Territories."</a:t>
            </a:r>
          </a:p>
          <a:p>
            <a:r>
              <a:rPr lang="en-US" sz="2400"/>
              <a:t>In 1993 Canada Post "selected her drawing entitled </a:t>
            </a:r>
            <a:r>
              <a:rPr lang="en-US" sz="2400" i="1"/>
              <a:t>The Owl</a:t>
            </a:r>
            <a:r>
              <a:rPr lang="en-US" sz="2400"/>
              <a:t> to be reproduced on their .86 cent stamp."</a:t>
            </a:r>
          </a:p>
          <a:p>
            <a:r>
              <a:rPr lang="en-US" sz="2400"/>
              <a:t> Ashevak's "art and life were the focus of the limited edition book entitled </a:t>
            </a:r>
            <a:r>
              <a:rPr lang="en-US" sz="2400" i="1"/>
              <a:t>Graphic Arts of the Inuit: Kenojuak."</a:t>
            </a:r>
            <a:endParaRPr lang="en-US" sz="2400" dirty="0"/>
          </a:p>
          <a:p>
            <a:r>
              <a:rPr lang="en-US" sz="2400"/>
              <a:t>Her and her husband produced a mural for the 1970 World's Fair in Japan.</a:t>
            </a:r>
          </a:p>
          <a:p>
            <a:r>
              <a:rPr lang="en-US" sz="2400"/>
              <a:t>She received honorary degrees from several universities.</a:t>
            </a:r>
            <a:endParaRPr lang="en-US" sz="2400" dirty="0"/>
          </a:p>
          <a:p>
            <a:r>
              <a:rPr lang="en-US" sz="2400"/>
              <a:t>In 2008 Ashevak was given the Governor General’s Award in Visual and Media Arts.</a:t>
            </a:r>
            <a:endParaRPr lang="en-US" sz="2400" dirty="0"/>
          </a:p>
          <a:p>
            <a:endParaRPr lang="en-US" sz="2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63195-2097-4CFF-8E3A-0C809C73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779" y="135548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6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215F6A-4D7D-46BE-B350-1293A5B1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Think-Pair-share: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DADBB3-FAFC-4C4F-9A0A-E531D6540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840536" cy="36342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The piece that is displayed is one of </a:t>
            </a:r>
            <a:r>
              <a:rPr lang="en-US" sz="2400" err="1"/>
              <a:t>Ashevak's</a:t>
            </a:r>
            <a:r>
              <a:rPr lang="en-US" sz="2400" dirty="0"/>
              <a:t> most recognized and celebrated works of art.  It is called "Enchanted Owl."</a:t>
            </a:r>
          </a:p>
          <a:p>
            <a:r>
              <a:rPr lang="en-US" sz="2400"/>
              <a:t>With a partner, write down any words </a:t>
            </a:r>
            <a:r>
              <a:rPr lang="en-US" sz="2400" dirty="0"/>
              <a:t>that you would use to </a:t>
            </a:r>
            <a:r>
              <a:rPr lang="en-US" sz="2400"/>
              <a:t>describe </a:t>
            </a:r>
            <a:r>
              <a:rPr lang="en-US" sz="2400" err="1"/>
              <a:t>Ashevak's</a:t>
            </a:r>
            <a:r>
              <a:rPr lang="en-US" sz="2400" dirty="0"/>
              <a:t> style of art.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4F64C443-E572-4DD7-8574-999FE4C67F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8463" y="2266771"/>
            <a:ext cx="4645152" cy="286451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53397B6-63E6-4B99-A921-9D838BA70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779" y="135548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6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7BC0CA-0F7C-40C0-8D46-BEAACE0E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"The arrival of the sun"</a:t>
            </a:r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BE635E0-0C57-4B0D-AF1F-624F92612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576" y="2015732"/>
            <a:ext cx="4789590" cy="408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0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xmlns="" id="{A56012FD-74A8-4C91-B318-435CF2B719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7">
            <a:extLst>
              <a:ext uri="{FF2B5EF4-FFF2-40B4-BE49-F238E27FC236}">
                <a16:creationId xmlns:a16="http://schemas.microsoft.com/office/drawing/2014/main" xmlns="" id="{3193BA5C-B8F3-4972-BA54-014C48FAF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xmlns="" id="{D7162BAB-C25E-4CE9-B87C-F118DC7E7C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FA3AA-7D94-4964-BEC6-C2AD02F6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"Six-Part harmony"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xmlns="" id="{05B93327-222A-4DAC-9163-371BF44CD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DBD955-704A-4968-B1C8-AB1C1EEC1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2012</a:t>
            </a:r>
          </a:p>
          <a:p>
            <a:r>
              <a:rPr lang="en-US" dirty="0" err="1"/>
              <a:t>Stonecut</a:t>
            </a:r>
            <a:r>
              <a:rPr lang="en-US" dirty="0"/>
              <a:t> and stencil</a:t>
            </a:r>
          </a:p>
          <a:p>
            <a:endParaRPr lang="en-US" dirty="0"/>
          </a:p>
        </p:txBody>
      </p:sp>
      <p:grpSp>
        <p:nvGrpSpPr>
          <p:cNvPr id="19" name="Group 23">
            <a:extLst>
              <a:ext uri="{FF2B5EF4-FFF2-40B4-BE49-F238E27FC236}">
                <a16:creationId xmlns:a16="http://schemas.microsoft.com/office/drawing/2014/main" xmlns="" id="{14EE34E3-F117-4487-8ACF-33DA65FA11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9ACC02C-6424-4165-93C4-E83C8E81D4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C182CB9C-C978-4C9B-9AAD-8B13418975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7">
            <a:extLst>
              <a:ext uri="{FF2B5EF4-FFF2-40B4-BE49-F238E27FC236}">
                <a16:creationId xmlns:a16="http://schemas.microsoft.com/office/drawing/2014/main" xmlns="" id="{56388820-A63D-463C-9DBC-060A5ABE33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xmlns="" id="{1C7F9E62-7738-489E-A394-E6317EAB2A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3926" y="1548723"/>
            <a:ext cx="4821551" cy="3001415"/>
          </a:xfrm>
          <a:prstGeom prst="rect">
            <a:avLst/>
          </a:prstGeom>
        </p:spPr>
      </p:pic>
      <p:pic>
        <p:nvPicPr>
          <p:cNvPr id="23" name="Picture 29">
            <a:extLst>
              <a:ext uri="{FF2B5EF4-FFF2-40B4-BE49-F238E27FC236}">
                <a16:creationId xmlns:a16="http://schemas.microsoft.com/office/drawing/2014/main" xmlns="" id="{C04ED70F-D6FD-4EB1-A171-D30F885FE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A26CAE9-74C4-4EDD-8A80-77F79EAA8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6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6">
            <a:extLst>
              <a:ext uri="{FF2B5EF4-FFF2-40B4-BE49-F238E27FC236}">
                <a16:creationId xmlns:a16="http://schemas.microsoft.com/office/drawing/2014/main" xmlns="" id="{3193BA5C-B8F3-4972-BA54-014C48FAF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8">
            <a:extLst>
              <a:ext uri="{FF2B5EF4-FFF2-40B4-BE49-F238E27FC236}">
                <a16:creationId xmlns:a16="http://schemas.microsoft.com/office/drawing/2014/main" xmlns="" id="{D7162BAB-C25E-4CE9-B87C-F118DC7E7C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CB935-42DD-4CAE-88B1-E2E8976A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b="1" dirty="0"/>
              <a:t>Untitled</a:t>
            </a:r>
          </a:p>
        </p:txBody>
      </p:sp>
      <p:sp>
        <p:nvSpPr>
          <p:cNvPr id="35" name="Rectangle 40">
            <a:extLst>
              <a:ext uri="{FF2B5EF4-FFF2-40B4-BE49-F238E27FC236}">
                <a16:creationId xmlns:a16="http://schemas.microsoft.com/office/drawing/2014/main" xmlns="" id="{05B93327-222A-4DAC-9163-371BF44CD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8" name="Group 42">
            <a:extLst>
              <a:ext uri="{FF2B5EF4-FFF2-40B4-BE49-F238E27FC236}">
                <a16:creationId xmlns:a16="http://schemas.microsoft.com/office/drawing/2014/main" xmlns="" id="{14EE34E3-F117-4487-8ACF-33DA65FA11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39ACC02C-6424-4165-93C4-E83C8E81D4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C182CB9C-C978-4C9B-9AAD-8B13418975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46">
            <a:extLst>
              <a:ext uri="{FF2B5EF4-FFF2-40B4-BE49-F238E27FC236}">
                <a16:creationId xmlns:a16="http://schemas.microsoft.com/office/drawing/2014/main" xmlns="" id="{56388820-A63D-463C-9DBC-060A5ABE33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9">
            <a:extLst>
              <a:ext uri="{FF2B5EF4-FFF2-40B4-BE49-F238E27FC236}">
                <a16:creationId xmlns:a16="http://schemas.microsoft.com/office/drawing/2014/main" xmlns="" id="{C514B09B-A250-4BD9-8075-2C6E4DEC6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26" y="1229296"/>
            <a:ext cx="4821551" cy="3640270"/>
          </a:xfrm>
          <a:prstGeom prst="rect">
            <a:avLst/>
          </a:prstGeom>
        </p:spPr>
      </p:pic>
      <p:pic>
        <p:nvPicPr>
          <p:cNvPr id="46" name="Picture 48">
            <a:extLst>
              <a:ext uri="{FF2B5EF4-FFF2-40B4-BE49-F238E27FC236}">
                <a16:creationId xmlns:a16="http://schemas.microsoft.com/office/drawing/2014/main" xmlns="" id="{C04ED70F-D6FD-4EB1-A171-D30F885FE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A26CAE9-74C4-4EDD-8A80-77F79EAA8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8BDF7F2B-3DBE-43B1-83C6-84F43D24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3819891" cy="3450613"/>
          </a:xfrm>
        </p:spPr>
        <p:txBody>
          <a:bodyPr/>
          <a:lstStyle/>
          <a:p>
            <a:r>
              <a:rPr lang="en-US" dirty="0"/>
              <a:t>2009</a:t>
            </a:r>
          </a:p>
          <a:p>
            <a:r>
              <a:rPr lang="en-US" dirty="0"/>
              <a:t>Graphite pencil, pencil crayon, and pentel pen.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8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9D4B225-18E9-4C5B-94D8-2ABE6D161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021A4066-B261-49FE-952E-A0FE3EE75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81B4579-E2EA-4BD7-94FF-0A0BEE135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F6C00-EDCC-4676-BF15-50DA5C45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88772" cy="10394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"Guardian owl"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1958111-BC13-4D45-AB27-0C2C83F9BA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D86844-01F9-4084-AED9-8E34DAB86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1997</a:t>
            </a:r>
          </a:p>
          <a:p>
            <a:r>
              <a:rPr lang="en-US" dirty="0"/>
              <a:t>Etching and aquatint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2188758-E18A-4CE5-9D03-F4BF5D887C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821513DD-C15F-4381-AEA6-ED9E5E218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CED2DE01-7F43-4858-85FC-27022DA78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59DB08C8-C2E2-4CE9-90C2-6C25E1B6D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" b="1614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42F4933-2ECF-4EE5-BCE4-F19E3CA609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6FAC23C-014D-4AC5-AD1B-36F7D0E7EF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040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98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Wingdings</vt:lpstr>
      <vt:lpstr>Gallery</vt:lpstr>
      <vt:lpstr>Kenojuak ashevak</vt:lpstr>
      <vt:lpstr>Who was kenojuak ashevak?</vt:lpstr>
      <vt:lpstr>Early years</vt:lpstr>
      <vt:lpstr>Notable Achievements</vt:lpstr>
      <vt:lpstr>Think-Pair-share:</vt:lpstr>
      <vt:lpstr>"The arrival of the sun"</vt:lpstr>
      <vt:lpstr>"Six-Part harmony"</vt:lpstr>
      <vt:lpstr>Untitled</vt:lpstr>
      <vt:lpstr>"Guardian owl"</vt:lpstr>
      <vt:lpstr>"Hare spirits"</vt:lpstr>
      <vt:lpstr>Heritage minute devoted to ashevak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337</cp:revision>
  <dcterms:created xsi:type="dcterms:W3CDTF">2016-01-13T19:04:32Z</dcterms:created>
  <dcterms:modified xsi:type="dcterms:W3CDTF">2018-10-21T20:10:47Z</dcterms:modified>
</cp:coreProperties>
</file>