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4" r:id="rId3"/>
    <p:sldId id="257" r:id="rId4"/>
    <p:sldId id="267" r:id="rId5"/>
    <p:sldId id="268" r:id="rId6"/>
    <p:sldId id="269" r:id="rId7"/>
    <p:sldId id="270" r:id="rId8"/>
    <p:sldId id="271" r:id="rId9"/>
    <p:sldId id="258" r:id="rId10"/>
    <p:sldId id="273" r:id="rId11"/>
    <p:sldId id="259" r:id="rId12"/>
    <p:sldId id="260" r:id="rId13"/>
    <p:sldId id="261" r:id="rId14"/>
    <p:sldId id="262" r:id="rId15"/>
    <p:sldId id="263" r:id="rId16"/>
    <p:sldId id="272" r:id="rId17"/>
    <p:sldId id="26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Kelly A" userId="S::kwilliams@ldcsb.ca::5687177e-797b-4d87-b52e-cddf033779f0" providerId="AD" clId="Web-{D4FA8346-8541-A5B6-C217-00FB2980BA80}"/>
    <pc:docChg chg="addSld delSld modSld sldOrd">
      <pc:chgData name="Williams, Kelly A" userId="S::kwilliams@ldcsb.ca::5687177e-797b-4d87-b52e-cddf033779f0" providerId="AD" clId="Web-{D4FA8346-8541-A5B6-C217-00FB2980BA80}" dt="2018-10-17T00:56:40.314" v="1548" actId="20577"/>
      <pc:docMkLst>
        <pc:docMk/>
      </pc:docMkLst>
      <pc:sldChg chg="delSp modSp">
        <pc:chgData name="Williams, Kelly A" userId="S::kwilliams@ldcsb.ca::5687177e-797b-4d87-b52e-cddf033779f0" providerId="AD" clId="Web-{D4FA8346-8541-A5B6-C217-00FB2980BA80}" dt="2018-10-16T20:20:19.092" v="9"/>
        <pc:sldMkLst>
          <pc:docMk/>
          <pc:sldMk cId="3879346322" sldId="256"/>
        </pc:sldMkLst>
        <pc:spChg chg="mod">
          <ac:chgData name="Williams, Kelly A" userId="S::kwilliams@ldcsb.ca::5687177e-797b-4d87-b52e-cddf033779f0" providerId="AD" clId="Web-{D4FA8346-8541-A5B6-C217-00FB2980BA80}" dt="2018-10-16T20:20:12.108" v="8" actId="20577"/>
          <ac:spMkLst>
            <pc:docMk/>
            <pc:sldMk cId="3879346322" sldId="256"/>
            <ac:spMk id="2" creationId="{00000000-0000-0000-0000-000000000000}"/>
          </ac:spMkLst>
        </pc:spChg>
        <pc:spChg chg="del">
          <ac:chgData name="Williams, Kelly A" userId="S::kwilliams@ldcsb.ca::5687177e-797b-4d87-b52e-cddf033779f0" providerId="AD" clId="Web-{D4FA8346-8541-A5B6-C217-00FB2980BA80}" dt="2018-10-16T20:20:19.092" v="9"/>
          <ac:spMkLst>
            <pc:docMk/>
            <pc:sldMk cId="3879346322" sldId="256"/>
            <ac:spMk id="3" creationId="{00000000-0000-0000-0000-000000000000}"/>
          </ac:spMkLst>
        </pc:spChg>
      </pc:sldChg>
      <pc:sldChg chg="addSp delSp modSp new mod ord setBg">
        <pc:chgData name="Williams, Kelly A" userId="S::kwilliams@ldcsb.ca::5687177e-797b-4d87-b52e-cddf033779f0" providerId="AD" clId="Web-{D4FA8346-8541-A5B6-C217-00FB2980BA80}" dt="2018-10-16T21:06:33.742" v="685" actId="20577"/>
        <pc:sldMkLst>
          <pc:docMk/>
          <pc:sldMk cId="3957961814" sldId="257"/>
        </pc:sldMkLst>
        <pc:spChg chg="mod">
          <ac:chgData name="Williams, Kelly A" userId="S::kwilliams@ldcsb.ca::5687177e-797b-4d87-b52e-cddf033779f0" providerId="AD" clId="Web-{D4FA8346-8541-A5B6-C217-00FB2980BA80}" dt="2018-10-16T21:06:07.288" v="680" actId="20577"/>
          <ac:spMkLst>
            <pc:docMk/>
            <pc:sldMk cId="3957961814" sldId="257"/>
            <ac:spMk id="2" creationId="{F4228F1A-B5AA-497F-BF60-844A3164639E}"/>
          </ac:spMkLst>
        </pc:spChg>
        <pc:spChg chg="del mod">
          <ac:chgData name="Williams, Kelly A" userId="S::kwilliams@ldcsb.ca::5687177e-797b-4d87-b52e-cddf033779f0" providerId="AD" clId="Web-{D4FA8346-8541-A5B6-C217-00FB2980BA80}" dt="2018-10-16T20:22:22.736" v="61"/>
          <ac:spMkLst>
            <pc:docMk/>
            <pc:sldMk cId="3957961814" sldId="257"/>
            <ac:spMk id="3" creationId="{F8604207-D73A-46E4-8EDE-45860E27D90A}"/>
          </ac:spMkLst>
        </pc:spChg>
        <pc:spChg chg="add mod">
          <ac:chgData name="Williams, Kelly A" userId="S::kwilliams@ldcsb.ca::5687177e-797b-4d87-b52e-cddf033779f0" providerId="AD" clId="Web-{D4FA8346-8541-A5B6-C217-00FB2980BA80}" dt="2018-10-16T21:06:33.742" v="685" actId="20577"/>
          <ac:spMkLst>
            <pc:docMk/>
            <pc:sldMk cId="3957961814" sldId="257"/>
            <ac:spMk id="9" creationId="{4C7113C9-7493-4FA9-90E3-6E10C4866350}"/>
          </ac:spMkLst>
        </pc:spChg>
        <pc:spChg chg="add">
          <ac:chgData name="Williams, Kelly A" userId="S::kwilliams@ldcsb.ca::5687177e-797b-4d87-b52e-cddf033779f0" providerId="AD" clId="Web-{D4FA8346-8541-A5B6-C217-00FB2980BA80}" dt="2018-10-16T20:22:45.205" v="62"/>
          <ac:spMkLst>
            <pc:docMk/>
            <pc:sldMk cId="3957961814" sldId="257"/>
            <ac:spMk id="12" creationId="{1C7FF924-8DA0-4BE9-8C7E-095B0EC13A44}"/>
          </ac:spMkLst>
        </pc:spChg>
        <pc:grpChg chg="add">
          <ac:chgData name="Williams, Kelly A" userId="S::kwilliams@ldcsb.ca::5687177e-797b-4d87-b52e-cddf033779f0" providerId="AD" clId="Web-{D4FA8346-8541-A5B6-C217-00FB2980BA80}" dt="2018-10-16T20:22:45.205" v="62"/>
          <ac:grpSpMkLst>
            <pc:docMk/>
            <pc:sldMk cId="3957961814" sldId="257"/>
            <ac:grpSpMk id="14" creationId="{5029B4A8-2CF0-48DC-B29E-F3B62EDDC445}"/>
          </ac:grpSpMkLst>
        </pc:grpChg>
        <pc:picChg chg="add del mod ord replId">
          <ac:chgData name="Williams, Kelly A" userId="S::kwilliams@ldcsb.ca::5687177e-797b-4d87-b52e-cddf033779f0" providerId="AD" clId="Web-{D4FA8346-8541-A5B6-C217-00FB2980BA80}" dt="2018-10-16T20:22:45.205" v="62"/>
          <ac:picMkLst>
            <pc:docMk/>
            <pc:sldMk cId="3957961814" sldId="257"/>
            <ac:picMk id="6" creationId="{8627097F-12BC-4348-A0D7-43DF483A090B}"/>
          </ac:picMkLst>
        </pc:picChg>
        <pc:picChg chg="add">
          <ac:chgData name="Williams, Kelly A" userId="S::kwilliams@ldcsb.ca::5687177e-797b-4d87-b52e-cddf033779f0" providerId="AD" clId="Web-{D4FA8346-8541-A5B6-C217-00FB2980BA80}" dt="2018-10-16T20:22:45.205" v="62"/>
          <ac:picMkLst>
            <pc:docMk/>
            <pc:sldMk cId="3957961814" sldId="257"/>
            <ac:picMk id="7" creationId="{8627097F-12BC-4348-A0D7-43DF483A090B}"/>
          </ac:picMkLst>
        </pc:picChg>
      </pc:sldChg>
      <pc:sldChg chg="delSp modSp new">
        <pc:chgData name="Williams, Kelly A" userId="S::kwilliams@ldcsb.ca::5687177e-797b-4d87-b52e-cddf033779f0" providerId="AD" clId="Web-{D4FA8346-8541-A5B6-C217-00FB2980BA80}" dt="2018-10-16T20:27:21.056" v="141" actId="20577"/>
        <pc:sldMkLst>
          <pc:docMk/>
          <pc:sldMk cId="3469349926" sldId="258"/>
        </pc:sldMkLst>
        <pc:spChg chg="mod">
          <ac:chgData name="Williams, Kelly A" userId="S::kwilliams@ldcsb.ca::5687177e-797b-4d87-b52e-cddf033779f0" providerId="AD" clId="Web-{D4FA8346-8541-A5B6-C217-00FB2980BA80}" dt="2018-10-16T20:27:21.056" v="141" actId="20577"/>
          <ac:spMkLst>
            <pc:docMk/>
            <pc:sldMk cId="3469349926" sldId="258"/>
            <ac:spMk id="2" creationId="{28DD5B2A-4B65-4BDC-A71E-177056F4D751}"/>
          </ac:spMkLst>
        </pc:spChg>
        <pc:spChg chg="del">
          <ac:chgData name="Williams, Kelly A" userId="S::kwilliams@ldcsb.ca::5687177e-797b-4d87-b52e-cddf033779f0" providerId="AD" clId="Web-{D4FA8346-8541-A5B6-C217-00FB2980BA80}" dt="2018-10-16T20:27:07.697" v="138"/>
          <ac:spMkLst>
            <pc:docMk/>
            <pc:sldMk cId="3469349926" sldId="258"/>
            <ac:spMk id="3" creationId="{D35F9179-ECCA-4B29-871F-2E6B2110537D}"/>
          </ac:spMkLst>
        </pc:spChg>
      </pc:sldChg>
      <pc:sldChg chg="addSp delSp modSp new">
        <pc:chgData name="Williams, Kelly A" userId="S::kwilliams@ldcsb.ca::5687177e-797b-4d87-b52e-cddf033779f0" providerId="AD" clId="Web-{D4FA8346-8541-A5B6-C217-00FB2980BA80}" dt="2018-10-16T20:31:51.485" v="195" actId="20577"/>
        <pc:sldMkLst>
          <pc:docMk/>
          <pc:sldMk cId="3164065953" sldId="259"/>
        </pc:sldMkLst>
        <pc:spChg chg="mod">
          <ac:chgData name="Williams, Kelly A" userId="S::kwilliams@ldcsb.ca::5687177e-797b-4d87-b52e-cddf033779f0" providerId="AD" clId="Web-{D4FA8346-8541-A5B6-C217-00FB2980BA80}" dt="2018-10-16T20:29:48.044" v="168" actId="20577"/>
          <ac:spMkLst>
            <pc:docMk/>
            <pc:sldMk cId="3164065953" sldId="259"/>
            <ac:spMk id="2" creationId="{ECD241ED-734D-4230-B5B0-30E36FA45612}"/>
          </ac:spMkLst>
        </pc:spChg>
        <pc:spChg chg="del">
          <ac:chgData name="Williams, Kelly A" userId="S::kwilliams@ldcsb.ca::5687177e-797b-4d87-b52e-cddf033779f0" providerId="AD" clId="Web-{D4FA8346-8541-A5B6-C217-00FB2980BA80}" dt="2018-10-16T20:29:03.934" v="145"/>
          <ac:spMkLst>
            <pc:docMk/>
            <pc:sldMk cId="3164065953" sldId="259"/>
            <ac:spMk id="3" creationId="{A534C848-BB08-4797-8995-A96ACE9270D3}"/>
          </ac:spMkLst>
        </pc:spChg>
        <pc:spChg chg="mod">
          <ac:chgData name="Williams, Kelly A" userId="S::kwilliams@ldcsb.ca::5687177e-797b-4d87-b52e-cddf033779f0" providerId="AD" clId="Web-{D4FA8346-8541-A5B6-C217-00FB2980BA80}" dt="2018-10-16T20:31:51.485" v="195" actId="20577"/>
          <ac:spMkLst>
            <pc:docMk/>
            <pc:sldMk cId="3164065953" sldId="259"/>
            <ac:spMk id="4" creationId="{08676250-9026-4AA0-B88B-DE436838356A}"/>
          </ac:spMkLst>
        </pc:spChg>
        <pc:picChg chg="add mod ord">
          <ac:chgData name="Williams, Kelly A" userId="S::kwilliams@ldcsb.ca::5687177e-797b-4d87-b52e-cddf033779f0" providerId="AD" clId="Web-{D4FA8346-8541-A5B6-C217-00FB2980BA80}" dt="2018-10-16T20:30:02.482" v="174" actId="1076"/>
          <ac:picMkLst>
            <pc:docMk/>
            <pc:sldMk cId="3164065953" sldId="259"/>
            <ac:picMk id="5" creationId="{31547166-12D0-4E48-AB49-96BDB9C700B7}"/>
          </ac:picMkLst>
        </pc:picChg>
      </pc:sldChg>
      <pc:sldChg chg="addSp delSp modSp new">
        <pc:chgData name="Williams, Kelly A" userId="S::kwilliams@ldcsb.ca::5687177e-797b-4d87-b52e-cddf033779f0" providerId="AD" clId="Web-{D4FA8346-8541-A5B6-C217-00FB2980BA80}" dt="2018-10-16T20:32:21.939" v="199" actId="20577"/>
        <pc:sldMkLst>
          <pc:docMk/>
          <pc:sldMk cId="3291215058" sldId="260"/>
        </pc:sldMkLst>
        <pc:spChg chg="mod">
          <ac:chgData name="Williams, Kelly A" userId="S::kwilliams@ldcsb.ca::5687177e-797b-4d87-b52e-cddf033779f0" providerId="AD" clId="Web-{D4FA8346-8541-A5B6-C217-00FB2980BA80}" dt="2018-10-16T20:31:40.282" v="187" actId="20577"/>
          <ac:spMkLst>
            <pc:docMk/>
            <pc:sldMk cId="3291215058" sldId="260"/>
            <ac:spMk id="2" creationId="{7C3AEEC5-ECE8-4EDC-BC35-D60287BA66D2}"/>
          </ac:spMkLst>
        </pc:spChg>
        <pc:spChg chg="del">
          <ac:chgData name="Williams, Kelly A" userId="S::kwilliams@ldcsb.ca::5687177e-797b-4d87-b52e-cddf033779f0" providerId="AD" clId="Web-{D4FA8346-8541-A5B6-C217-00FB2980BA80}" dt="2018-10-16T20:31:14.265" v="178"/>
          <ac:spMkLst>
            <pc:docMk/>
            <pc:sldMk cId="3291215058" sldId="260"/>
            <ac:spMk id="3" creationId="{4F8BDC19-4430-4098-95B9-CCB468D56B47}"/>
          </ac:spMkLst>
        </pc:spChg>
        <pc:spChg chg="mod">
          <ac:chgData name="Williams, Kelly A" userId="S::kwilliams@ldcsb.ca::5687177e-797b-4d87-b52e-cddf033779f0" providerId="AD" clId="Web-{D4FA8346-8541-A5B6-C217-00FB2980BA80}" dt="2018-10-16T20:32:21.939" v="199" actId="20577"/>
          <ac:spMkLst>
            <pc:docMk/>
            <pc:sldMk cId="3291215058" sldId="260"/>
            <ac:spMk id="4" creationId="{37A7A946-C580-479F-9905-6C815ACDE1DD}"/>
          </ac:spMkLst>
        </pc:spChg>
        <pc:picChg chg="add mod ord">
          <ac:chgData name="Williams, Kelly A" userId="S::kwilliams@ldcsb.ca::5687177e-797b-4d87-b52e-cddf033779f0" providerId="AD" clId="Web-{D4FA8346-8541-A5B6-C217-00FB2980BA80}" dt="2018-10-16T20:31:14.265" v="178"/>
          <ac:picMkLst>
            <pc:docMk/>
            <pc:sldMk cId="3291215058" sldId="260"/>
            <ac:picMk id="5" creationId="{31561ADE-3E06-41DA-A1BB-EC87605CA3E1}"/>
          </ac:picMkLst>
        </pc:picChg>
      </pc:sldChg>
      <pc:sldChg chg="addSp delSp modSp new">
        <pc:chgData name="Williams, Kelly A" userId="S::kwilliams@ldcsb.ca::5687177e-797b-4d87-b52e-cddf033779f0" providerId="AD" clId="Web-{D4FA8346-8541-A5B6-C217-00FB2980BA80}" dt="2018-10-16T20:34:28.145" v="221" actId="20577"/>
        <pc:sldMkLst>
          <pc:docMk/>
          <pc:sldMk cId="1518824510" sldId="261"/>
        </pc:sldMkLst>
        <pc:spChg chg="mod">
          <ac:chgData name="Williams, Kelly A" userId="S::kwilliams@ldcsb.ca::5687177e-797b-4d87-b52e-cddf033779f0" providerId="AD" clId="Web-{D4FA8346-8541-A5B6-C217-00FB2980BA80}" dt="2018-10-16T20:34:02.035" v="217" actId="20577"/>
          <ac:spMkLst>
            <pc:docMk/>
            <pc:sldMk cId="1518824510" sldId="261"/>
            <ac:spMk id="2" creationId="{E84496E7-8785-42F4-BB55-8B0CC0BEC4D5}"/>
          </ac:spMkLst>
        </pc:spChg>
        <pc:spChg chg="del">
          <ac:chgData name="Williams, Kelly A" userId="S::kwilliams@ldcsb.ca::5687177e-797b-4d87-b52e-cddf033779f0" providerId="AD" clId="Web-{D4FA8346-8541-A5B6-C217-00FB2980BA80}" dt="2018-10-16T20:33:17.222" v="202"/>
          <ac:spMkLst>
            <pc:docMk/>
            <pc:sldMk cId="1518824510" sldId="261"/>
            <ac:spMk id="3" creationId="{6077B203-B41E-496E-9CA0-0CC4912E3F35}"/>
          </ac:spMkLst>
        </pc:spChg>
        <pc:spChg chg="mod">
          <ac:chgData name="Williams, Kelly A" userId="S::kwilliams@ldcsb.ca::5687177e-797b-4d87-b52e-cddf033779f0" providerId="AD" clId="Web-{D4FA8346-8541-A5B6-C217-00FB2980BA80}" dt="2018-10-16T20:34:28.145" v="221" actId="20577"/>
          <ac:spMkLst>
            <pc:docMk/>
            <pc:sldMk cId="1518824510" sldId="261"/>
            <ac:spMk id="4" creationId="{7BEBF1A9-1B52-40D0-AE68-8574387770E3}"/>
          </ac:spMkLst>
        </pc:spChg>
        <pc:picChg chg="add mod ord">
          <ac:chgData name="Williams, Kelly A" userId="S::kwilliams@ldcsb.ca::5687177e-797b-4d87-b52e-cddf033779f0" providerId="AD" clId="Web-{D4FA8346-8541-A5B6-C217-00FB2980BA80}" dt="2018-10-16T20:33:17.222" v="202"/>
          <ac:picMkLst>
            <pc:docMk/>
            <pc:sldMk cId="1518824510" sldId="261"/>
            <ac:picMk id="5" creationId="{2B052AA4-BE84-4F75-B478-B5FD68B9B849}"/>
          </ac:picMkLst>
        </pc:picChg>
      </pc:sldChg>
      <pc:sldChg chg="addSp delSp modSp new">
        <pc:chgData name="Williams, Kelly A" userId="S::kwilliams@ldcsb.ca::5687177e-797b-4d87-b52e-cddf033779f0" providerId="AD" clId="Web-{D4FA8346-8541-A5B6-C217-00FB2980BA80}" dt="2018-10-16T20:37:38.760" v="248" actId="1076"/>
        <pc:sldMkLst>
          <pc:docMk/>
          <pc:sldMk cId="3583927631" sldId="262"/>
        </pc:sldMkLst>
        <pc:spChg chg="mod">
          <ac:chgData name="Williams, Kelly A" userId="S::kwilliams@ldcsb.ca::5687177e-797b-4d87-b52e-cddf033779f0" providerId="AD" clId="Web-{D4FA8346-8541-A5B6-C217-00FB2980BA80}" dt="2018-10-16T20:37:14.665" v="241" actId="20577"/>
          <ac:spMkLst>
            <pc:docMk/>
            <pc:sldMk cId="3583927631" sldId="262"/>
            <ac:spMk id="2" creationId="{BFFE1AC6-0837-4345-8B2B-2FC6786D11E8}"/>
          </ac:spMkLst>
        </pc:spChg>
        <pc:spChg chg="del">
          <ac:chgData name="Williams, Kelly A" userId="S::kwilliams@ldcsb.ca::5687177e-797b-4d87-b52e-cddf033779f0" providerId="AD" clId="Web-{D4FA8346-8541-A5B6-C217-00FB2980BA80}" dt="2018-10-16T20:35:31.538" v="224"/>
          <ac:spMkLst>
            <pc:docMk/>
            <pc:sldMk cId="3583927631" sldId="262"/>
            <ac:spMk id="3" creationId="{C7D14D6C-48BC-413A-B74B-6DE61EFB9923}"/>
          </ac:spMkLst>
        </pc:spChg>
        <pc:spChg chg="mod">
          <ac:chgData name="Williams, Kelly A" userId="S::kwilliams@ldcsb.ca::5687177e-797b-4d87-b52e-cddf033779f0" providerId="AD" clId="Web-{D4FA8346-8541-A5B6-C217-00FB2980BA80}" dt="2018-10-16T20:37:38.760" v="248" actId="1076"/>
          <ac:spMkLst>
            <pc:docMk/>
            <pc:sldMk cId="3583927631" sldId="262"/>
            <ac:spMk id="4" creationId="{D7B2A243-E4F7-43BA-8CD4-0135DEA144F6}"/>
          </ac:spMkLst>
        </pc:spChg>
        <pc:picChg chg="add mod ord">
          <ac:chgData name="Williams, Kelly A" userId="S::kwilliams@ldcsb.ca::5687177e-797b-4d87-b52e-cddf033779f0" providerId="AD" clId="Web-{D4FA8346-8541-A5B6-C217-00FB2980BA80}" dt="2018-10-16T20:35:31.538" v="224"/>
          <ac:picMkLst>
            <pc:docMk/>
            <pc:sldMk cId="3583927631" sldId="262"/>
            <ac:picMk id="5" creationId="{96842319-0FE5-40E4-908B-C7A335A44FD9}"/>
          </ac:picMkLst>
        </pc:picChg>
      </pc:sldChg>
      <pc:sldChg chg="addSp delSp modSp new">
        <pc:chgData name="Williams, Kelly A" userId="S::kwilliams@ldcsb.ca::5687177e-797b-4d87-b52e-cddf033779f0" providerId="AD" clId="Web-{D4FA8346-8541-A5B6-C217-00FB2980BA80}" dt="2018-10-16T20:39:38.560" v="265" actId="20577"/>
        <pc:sldMkLst>
          <pc:docMk/>
          <pc:sldMk cId="1323986055" sldId="263"/>
        </pc:sldMkLst>
        <pc:spChg chg="mod">
          <ac:chgData name="Williams, Kelly A" userId="S::kwilliams@ldcsb.ca::5687177e-797b-4d87-b52e-cddf033779f0" providerId="AD" clId="Web-{D4FA8346-8541-A5B6-C217-00FB2980BA80}" dt="2018-10-16T20:39:38.560" v="265" actId="20577"/>
          <ac:spMkLst>
            <pc:docMk/>
            <pc:sldMk cId="1323986055" sldId="263"/>
            <ac:spMk id="2" creationId="{55E0C88D-4F91-482D-BBAF-7E4D220DDBDD}"/>
          </ac:spMkLst>
        </pc:spChg>
        <pc:spChg chg="del">
          <ac:chgData name="Williams, Kelly A" userId="S::kwilliams@ldcsb.ca::5687177e-797b-4d87-b52e-cddf033779f0" providerId="AD" clId="Web-{D4FA8346-8541-A5B6-C217-00FB2980BA80}" dt="2018-10-16T20:38:27.574" v="250"/>
          <ac:spMkLst>
            <pc:docMk/>
            <pc:sldMk cId="1323986055" sldId="263"/>
            <ac:spMk id="3" creationId="{5B73276D-4A69-4697-A14E-2D59B1012A67}"/>
          </ac:spMkLst>
        </pc:spChg>
        <pc:spChg chg="mod">
          <ac:chgData name="Williams, Kelly A" userId="S::kwilliams@ldcsb.ca::5687177e-797b-4d87-b52e-cddf033779f0" providerId="AD" clId="Web-{D4FA8346-8541-A5B6-C217-00FB2980BA80}" dt="2018-10-16T20:39:32.919" v="253" actId="20577"/>
          <ac:spMkLst>
            <pc:docMk/>
            <pc:sldMk cId="1323986055" sldId="263"/>
            <ac:spMk id="4" creationId="{A4518976-B2EC-4DDE-A2EF-5FB259F8252A}"/>
          </ac:spMkLst>
        </pc:spChg>
        <pc:picChg chg="add mod ord">
          <ac:chgData name="Williams, Kelly A" userId="S::kwilliams@ldcsb.ca::5687177e-797b-4d87-b52e-cddf033779f0" providerId="AD" clId="Web-{D4FA8346-8541-A5B6-C217-00FB2980BA80}" dt="2018-10-16T20:38:27.574" v="250"/>
          <ac:picMkLst>
            <pc:docMk/>
            <pc:sldMk cId="1323986055" sldId="263"/>
            <ac:picMk id="5" creationId="{6B96D081-A120-48F3-BAD9-A23A50DCBE21}"/>
          </ac:picMkLst>
        </pc:picChg>
      </pc:sldChg>
      <pc:sldChg chg="modSp new">
        <pc:chgData name="Williams, Kelly A" userId="S::kwilliams@ldcsb.ca::5687177e-797b-4d87-b52e-cddf033779f0" providerId="AD" clId="Web-{D4FA8346-8541-A5B6-C217-00FB2980BA80}" dt="2018-10-16T21:05:21.819" v="678" actId="20577"/>
        <pc:sldMkLst>
          <pc:docMk/>
          <pc:sldMk cId="763361992" sldId="264"/>
        </pc:sldMkLst>
        <pc:spChg chg="mod">
          <ac:chgData name="Williams, Kelly A" userId="S::kwilliams@ldcsb.ca::5687177e-797b-4d87-b52e-cddf033779f0" providerId="AD" clId="Web-{D4FA8346-8541-A5B6-C217-00FB2980BA80}" dt="2018-10-16T21:05:21.819" v="678" actId="20577"/>
          <ac:spMkLst>
            <pc:docMk/>
            <pc:sldMk cId="763361992" sldId="264"/>
            <ac:spMk id="2" creationId="{1CF7A731-7AC1-454F-AF6B-68131CCC2402}"/>
          </ac:spMkLst>
        </pc:spChg>
        <pc:spChg chg="mod">
          <ac:chgData name="Williams, Kelly A" userId="S::kwilliams@ldcsb.ca::5687177e-797b-4d87-b52e-cddf033779f0" providerId="AD" clId="Web-{D4FA8346-8541-A5B6-C217-00FB2980BA80}" dt="2018-10-16T21:03:34.300" v="674" actId="20577"/>
          <ac:spMkLst>
            <pc:docMk/>
            <pc:sldMk cId="763361992" sldId="264"/>
            <ac:spMk id="3" creationId="{D17A2DCC-A37F-4EAF-885D-2F4DC3E008BC}"/>
          </ac:spMkLst>
        </pc:spChg>
      </pc:sldChg>
      <pc:sldChg chg="modSp new">
        <pc:chgData name="Williams, Kelly A" userId="S::kwilliams@ldcsb.ca::5687177e-797b-4d87-b52e-cddf033779f0" providerId="AD" clId="Web-{D4FA8346-8541-A5B6-C217-00FB2980BA80}" dt="2018-10-16T21:34:53.724" v="1290" actId="20577"/>
        <pc:sldMkLst>
          <pc:docMk/>
          <pc:sldMk cId="2052943274" sldId="265"/>
        </pc:sldMkLst>
        <pc:spChg chg="mod">
          <ac:chgData name="Williams, Kelly A" userId="S::kwilliams@ldcsb.ca::5687177e-797b-4d87-b52e-cddf033779f0" providerId="AD" clId="Web-{D4FA8346-8541-A5B6-C217-00FB2980BA80}" dt="2018-10-16T20:41:59.579" v="277" actId="20577"/>
          <ac:spMkLst>
            <pc:docMk/>
            <pc:sldMk cId="2052943274" sldId="265"/>
            <ac:spMk id="2" creationId="{FAA86B7C-0536-4B72-8DCC-01B8AB43C104}"/>
          </ac:spMkLst>
        </pc:spChg>
        <pc:spChg chg="mod">
          <ac:chgData name="Williams, Kelly A" userId="S::kwilliams@ldcsb.ca::5687177e-797b-4d87-b52e-cddf033779f0" providerId="AD" clId="Web-{D4FA8346-8541-A5B6-C217-00FB2980BA80}" dt="2018-10-16T21:34:53.724" v="1290" actId="20577"/>
          <ac:spMkLst>
            <pc:docMk/>
            <pc:sldMk cId="2052943274" sldId="265"/>
            <ac:spMk id="3" creationId="{6E91E3BA-DE4D-41D1-BC0B-9FC5EE05BEE6}"/>
          </ac:spMkLst>
        </pc:spChg>
      </pc:sldChg>
      <pc:sldChg chg="modSp new add del">
        <pc:chgData name="Williams, Kelly A" userId="S::kwilliams@ldcsb.ca::5687177e-797b-4d87-b52e-cddf033779f0" providerId="AD" clId="Web-{D4FA8346-8541-A5B6-C217-00FB2980BA80}" dt="2018-10-16T21:10:36.952" v="753"/>
        <pc:sldMkLst>
          <pc:docMk/>
          <pc:sldMk cId="3662816452" sldId="266"/>
        </pc:sldMkLst>
        <pc:spChg chg="mod">
          <ac:chgData name="Williams, Kelly A" userId="S::kwilliams@ldcsb.ca::5687177e-797b-4d87-b52e-cddf033779f0" providerId="AD" clId="Web-{D4FA8346-8541-A5B6-C217-00FB2980BA80}" dt="2018-10-16T20:49:34.966" v="439" actId="20577"/>
          <ac:spMkLst>
            <pc:docMk/>
            <pc:sldMk cId="3662816452" sldId="266"/>
            <ac:spMk id="2" creationId="{0E779824-6B19-42BC-AD01-4CA777160237}"/>
          </ac:spMkLst>
        </pc:spChg>
        <pc:spChg chg="mod">
          <ac:chgData name="Williams, Kelly A" userId="S::kwilliams@ldcsb.ca::5687177e-797b-4d87-b52e-cddf033779f0" providerId="AD" clId="Web-{D4FA8346-8541-A5B6-C217-00FB2980BA80}" dt="2018-10-16T20:50:22.623" v="464" actId="20577"/>
          <ac:spMkLst>
            <pc:docMk/>
            <pc:sldMk cId="3662816452" sldId="266"/>
            <ac:spMk id="3" creationId="{AF57F122-CD77-465D-83AB-11BCDF8B11F2}"/>
          </ac:spMkLst>
        </pc:spChg>
      </pc:sldChg>
      <pc:sldChg chg="addSp modSp new ord">
        <pc:chgData name="Williams, Kelly A" userId="S::kwilliams@ldcsb.ca::5687177e-797b-4d87-b52e-cddf033779f0" providerId="AD" clId="Web-{D4FA8346-8541-A5B6-C217-00FB2980BA80}" dt="2018-10-16T21:01:21.299" v="602"/>
        <pc:sldMkLst>
          <pc:docMk/>
          <pc:sldMk cId="2614436636" sldId="267"/>
        </pc:sldMkLst>
        <pc:spChg chg="mod">
          <ac:chgData name="Williams, Kelly A" userId="S::kwilliams@ldcsb.ca::5687177e-797b-4d87-b52e-cddf033779f0" providerId="AD" clId="Web-{D4FA8346-8541-A5B6-C217-00FB2980BA80}" dt="2018-10-16T20:55:34.210" v="498" actId="20577"/>
          <ac:spMkLst>
            <pc:docMk/>
            <pc:sldMk cId="2614436636" sldId="267"/>
            <ac:spMk id="2" creationId="{378AFD28-966F-4ED2-AE51-FA8BFB95D198}"/>
          </ac:spMkLst>
        </pc:spChg>
        <pc:spChg chg="mod">
          <ac:chgData name="Williams, Kelly A" userId="S::kwilliams@ldcsb.ca::5687177e-797b-4d87-b52e-cddf033779f0" providerId="AD" clId="Web-{D4FA8346-8541-A5B6-C217-00FB2980BA80}" dt="2018-10-16T20:56:33.508" v="537" actId="20577"/>
          <ac:spMkLst>
            <pc:docMk/>
            <pc:sldMk cId="2614436636" sldId="267"/>
            <ac:spMk id="3" creationId="{29CA8C2F-4DCE-4D19-94C1-BC67D4BFFD78}"/>
          </ac:spMkLst>
        </pc:spChg>
        <pc:picChg chg="add mod">
          <ac:chgData name="Williams, Kelly A" userId="S::kwilliams@ldcsb.ca::5687177e-797b-4d87-b52e-cddf033779f0" providerId="AD" clId="Web-{D4FA8346-8541-A5B6-C217-00FB2980BA80}" dt="2018-10-16T20:59:37.372" v="553" actId="1076"/>
          <ac:picMkLst>
            <pc:docMk/>
            <pc:sldMk cId="2614436636" sldId="267"/>
            <ac:picMk id="4" creationId="{5C5B737F-CF5D-4A01-8141-9C0C5A9486B2}"/>
          </ac:picMkLst>
        </pc:picChg>
      </pc:sldChg>
      <pc:sldChg chg="modSp new add del">
        <pc:chgData name="Williams, Kelly A" userId="S::kwilliams@ldcsb.ca::5687177e-797b-4d87-b52e-cddf033779f0" providerId="AD" clId="Web-{D4FA8346-8541-A5B6-C217-00FB2980BA80}" dt="2018-10-16T21:21:05.030" v="1016" actId="20577"/>
        <pc:sldMkLst>
          <pc:docMk/>
          <pc:sldMk cId="3989850084" sldId="268"/>
        </pc:sldMkLst>
        <pc:spChg chg="mod">
          <ac:chgData name="Williams, Kelly A" userId="S::kwilliams@ldcsb.ca::5687177e-797b-4d87-b52e-cddf033779f0" providerId="AD" clId="Web-{D4FA8346-8541-A5B6-C217-00FB2980BA80}" dt="2018-10-16T21:10:12.185" v="745" actId="20577"/>
          <ac:spMkLst>
            <pc:docMk/>
            <pc:sldMk cId="3989850084" sldId="268"/>
            <ac:spMk id="2" creationId="{CCE689E1-098A-4CCD-A969-353F69943545}"/>
          </ac:spMkLst>
        </pc:spChg>
        <pc:spChg chg="mod">
          <ac:chgData name="Williams, Kelly A" userId="S::kwilliams@ldcsb.ca::5687177e-797b-4d87-b52e-cddf033779f0" providerId="AD" clId="Web-{D4FA8346-8541-A5B6-C217-00FB2980BA80}" dt="2018-10-16T21:21:05.030" v="1016" actId="20577"/>
          <ac:spMkLst>
            <pc:docMk/>
            <pc:sldMk cId="3989850084" sldId="268"/>
            <ac:spMk id="3" creationId="{339B0598-153F-4C25-96CE-F926E1018C89}"/>
          </ac:spMkLst>
        </pc:spChg>
      </pc:sldChg>
      <pc:sldChg chg="modSp new">
        <pc:chgData name="Williams, Kelly A" userId="S::kwilliams@ldcsb.ca::5687177e-797b-4d87-b52e-cddf033779f0" providerId="AD" clId="Web-{D4FA8346-8541-A5B6-C217-00FB2980BA80}" dt="2018-10-17T00:47:53.301" v="1353" actId="20577"/>
        <pc:sldMkLst>
          <pc:docMk/>
          <pc:sldMk cId="639744944" sldId="269"/>
        </pc:sldMkLst>
        <pc:spChg chg="mod">
          <ac:chgData name="Williams, Kelly A" userId="S::kwilliams@ldcsb.ca::5687177e-797b-4d87-b52e-cddf033779f0" providerId="AD" clId="Web-{D4FA8346-8541-A5B6-C217-00FB2980BA80}" dt="2018-10-16T21:24:53.740" v="1059" actId="20577"/>
          <ac:spMkLst>
            <pc:docMk/>
            <pc:sldMk cId="639744944" sldId="269"/>
            <ac:spMk id="2" creationId="{CD65338C-AEB0-4454-B8C8-95AC128C278B}"/>
          </ac:spMkLst>
        </pc:spChg>
        <pc:spChg chg="mod">
          <ac:chgData name="Williams, Kelly A" userId="S::kwilliams@ldcsb.ca::5687177e-797b-4d87-b52e-cddf033779f0" providerId="AD" clId="Web-{D4FA8346-8541-A5B6-C217-00FB2980BA80}" dt="2018-10-17T00:47:53.301" v="1353" actId="20577"/>
          <ac:spMkLst>
            <pc:docMk/>
            <pc:sldMk cId="639744944" sldId="269"/>
            <ac:spMk id="3" creationId="{A5C76510-45C9-4621-A9BE-51A4CBD5023A}"/>
          </ac:spMkLst>
        </pc:spChg>
      </pc:sldChg>
      <pc:sldChg chg="addSp modSp new mod setBg">
        <pc:chgData name="Williams, Kelly A" userId="S::kwilliams@ldcsb.ca::5687177e-797b-4d87-b52e-cddf033779f0" providerId="AD" clId="Web-{D4FA8346-8541-A5B6-C217-00FB2980BA80}" dt="2018-10-17T00:51:44.135" v="1491" actId="14100"/>
        <pc:sldMkLst>
          <pc:docMk/>
          <pc:sldMk cId="511743702" sldId="270"/>
        </pc:sldMkLst>
        <pc:spChg chg="mod">
          <ac:chgData name="Williams, Kelly A" userId="S::kwilliams@ldcsb.ca::5687177e-797b-4d87-b52e-cddf033779f0" providerId="AD" clId="Web-{D4FA8346-8541-A5B6-C217-00FB2980BA80}" dt="2018-10-17T00:51:28.291" v="1489"/>
          <ac:spMkLst>
            <pc:docMk/>
            <pc:sldMk cId="511743702" sldId="270"/>
            <ac:spMk id="2" creationId="{33F4784E-7D56-4E47-B6B1-5E20599A98D5}"/>
          </ac:spMkLst>
        </pc:spChg>
        <pc:spChg chg="mod">
          <ac:chgData name="Williams, Kelly A" userId="S::kwilliams@ldcsb.ca::5687177e-797b-4d87-b52e-cddf033779f0" providerId="AD" clId="Web-{D4FA8346-8541-A5B6-C217-00FB2980BA80}" dt="2018-10-17T00:51:28.291" v="1489"/>
          <ac:spMkLst>
            <pc:docMk/>
            <pc:sldMk cId="511743702" sldId="270"/>
            <ac:spMk id="3" creationId="{79FC232A-354A-4F24-B3CB-FA304EE5612E}"/>
          </ac:spMkLst>
        </pc:spChg>
        <pc:picChg chg="add mod">
          <ac:chgData name="Williams, Kelly A" userId="S::kwilliams@ldcsb.ca::5687177e-797b-4d87-b52e-cddf033779f0" providerId="AD" clId="Web-{D4FA8346-8541-A5B6-C217-00FB2980BA80}" dt="2018-10-17T00:51:44.135" v="1491" actId="14100"/>
          <ac:picMkLst>
            <pc:docMk/>
            <pc:sldMk cId="511743702" sldId="270"/>
            <ac:picMk id="4" creationId="{675251FF-84D6-4B69-ABF3-057377DD5A44}"/>
          </ac:picMkLst>
        </pc:picChg>
      </pc:sldChg>
      <pc:sldChg chg="addSp delSp modSp new">
        <pc:chgData name="Williams, Kelly A" userId="S::kwilliams@ldcsb.ca::5687177e-797b-4d87-b52e-cddf033779f0" providerId="AD" clId="Web-{D4FA8346-8541-A5B6-C217-00FB2980BA80}" dt="2018-10-17T00:56:40.220" v="1546" actId="20577"/>
        <pc:sldMkLst>
          <pc:docMk/>
          <pc:sldMk cId="1824606814" sldId="271"/>
        </pc:sldMkLst>
        <pc:spChg chg="mod">
          <ac:chgData name="Williams, Kelly A" userId="S::kwilliams@ldcsb.ca::5687177e-797b-4d87-b52e-cddf033779f0" providerId="AD" clId="Web-{D4FA8346-8541-A5B6-C217-00FB2980BA80}" dt="2018-10-17T00:56:00.375" v="1545" actId="1076"/>
          <ac:spMkLst>
            <pc:docMk/>
            <pc:sldMk cId="1824606814" sldId="271"/>
            <ac:spMk id="2" creationId="{A48D7A6E-7F51-451B-9DDD-F2ED40546B34}"/>
          </ac:spMkLst>
        </pc:spChg>
        <pc:spChg chg="del">
          <ac:chgData name="Williams, Kelly A" userId="S::kwilliams@ldcsb.ca::5687177e-797b-4d87-b52e-cddf033779f0" providerId="AD" clId="Web-{D4FA8346-8541-A5B6-C217-00FB2980BA80}" dt="2018-10-17T00:53:25.903" v="1493"/>
          <ac:spMkLst>
            <pc:docMk/>
            <pc:sldMk cId="1824606814" sldId="271"/>
            <ac:spMk id="3" creationId="{C5C34707-21A4-4B88-9859-755C8A5E24CC}"/>
          </ac:spMkLst>
        </pc:spChg>
        <pc:spChg chg="mod">
          <ac:chgData name="Williams, Kelly A" userId="S::kwilliams@ldcsb.ca::5687177e-797b-4d87-b52e-cddf033779f0" providerId="AD" clId="Web-{D4FA8346-8541-A5B6-C217-00FB2980BA80}" dt="2018-10-17T00:56:40.220" v="1546" actId="20577"/>
          <ac:spMkLst>
            <pc:docMk/>
            <pc:sldMk cId="1824606814" sldId="271"/>
            <ac:spMk id="4" creationId="{FD85BD8D-16D3-4010-B619-CD74880FBE2B}"/>
          </ac:spMkLst>
        </pc:spChg>
        <pc:picChg chg="add mod ord">
          <ac:chgData name="Williams, Kelly A" userId="S::kwilliams@ldcsb.ca::5687177e-797b-4d87-b52e-cddf033779f0" providerId="AD" clId="Web-{D4FA8346-8541-A5B6-C217-00FB2980BA80}" dt="2018-10-17T00:54:41.436" v="1517" actId="1076"/>
          <ac:picMkLst>
            <pc:docMk/>
            <pc:sldMk cId="1824606814" sldId="271"/>
            <ac:picMk id="5" creationId="{AD15FAC8-2CB6-4334-A430-FA723FFB3F18}"/>
          </ac:picMkLst>
        </pc:picChg>
      </pc:sldChg>
    </pc:docChg>
  </pc:docChgLst>
  <pc:docChgLst>
    <pc:chgData name="Williams, Kelly A" userId="S::kwilliams@ldcsb.ca::5687177e-797b-4d87-b52e-cddf033779f0" providerId="AD" clId="Web-{AEFAD5C0-465F-77BA-B819-0E23376C601C}"/>
    <pc:docChg chg="addSld modSld">
      <pc:chgData name="Williams, Kelly A" userId="S::kwilliams@ldcsb.ca::5687177e-797b-4d87-b52e-cddf033779f0" providerId="AD" clId="Web-{AEFAD5C0-465F-77BA-B819-0E23376C601C}" dt="2018-10-17T16:29:24.003" v="309" actId="20577"/>
      <pc:docMkLst>
        <pc:docMk/>
      </pc:docMkLst>
      <pc:sldChg chg="addSp modSp">
        <pc:chgData name="Williams, Kelly A" userId="S::kwilliams@ldcsb.ca::5687177e-797b-4d87-b52e-cddf033779f0" providerId="AD" clId="Web-{AEFAD5C0-465F-77BA-B819-0E23376C601C}" dt="2018-10-17T15:14:21.648" v="39" actId="1076"/>
        <pc:sldMkLst>
          <pc:docMk/>
          <pc:sldMk cId="3879346322" sldId="256"/>
        </pc:sldMkLst>
        <pc:picChg chg="add mod">
          <ac:chgData name="Williams, Kelly A" userId="S::kwilliams@ldcsb.ca::5687177e-797b-4d87-b52e-cddf033779f0" providerId="AD" clId="Web-{AEFAD5C0-465F-77BA-B819-0E23376C601C}" dt="2018-10-17T15:14:21.648" v="39" actId="1076"/>
          <ac:picMkLst>
            <pc:docMk/>
            <pc:sldMk cId="3879346322" sldId="256"/>
            <ac:picMk id="3" creationId="{34D5B26D-037E-488D-AD12-F843C7F8271E}"/>
          </ac:picMkLst>
        </pc:picChg>
      </pc:sldChg>
      <pc:sldChg chg="addSp modSp">
        <pc:chgData name="Williams, Kelly A" userId="S::kwilliams@ldcsb.ca::5687177e-797b-4d87-b52e-cddf033779f0" providerId="AD" clId="Web-{AEFAD5C0-465F-77BA-B819-0E23376C601C}" dt="2018-10-17T15:15:29.525" v="78" actId="20577"/>
        <pc:sldMkLst>
          <pc:docMk/>
          <pc:sldMk cId="3957961814" sldId="257"/>
        </pc:sldMkLst>
        <pc:spChg chg="mod">
          <ac:chgData name="Williams, Kelly A" userId="S::kwilliams@ldcsb.ca::5687177e-797b-4d87-b52e-cddf033779f0" providerId="AD" clId="Web-{AEFAD5C0-465F-77BA-B819-0E23376C601C}" dt="2018-10-17T15:15:29.525" v="78" actId="20577"/>
          <ac:spMkLst>
            <pc:docMk/>
            <pc:sldMk cId="3957961814" sldId="257"/>
            <ac:spMk id="9" creationId="{4C7113C9-7493-4FA9-90E3-6E10C4866350}"/>
          </ac:spMkLst>
        </pc:spChg>
        <pc:picChg chg="add mod">
          <ac:chgData name="Williams, Kelly A" userId="S::kwilliams@ldcsb.ca::5687177e-797b-4d87-b52e-cddf033779f0" providerId="AD" clId="Web-{AEFAD5C0-465F-77BA-B819-0E23376C601C}" dt="2018-10-17T15:15:02.462" v="43" actId="1076"/>
          <ac:picMkLst>
            <pc:docMk/>
            <pc:sldMk cId="3957961814" sldId="257"/>
            <ac:picMk id="3" creationId="{2F9F044D-2A36-4F1A-9426-B3154EB229DF}"/>
          </ac:picMkLst>
        </pc:picChg>
      </pc:sldChg>
      <pc:sldChg chg="modSp">
        <pc:chgData name="Williams, Kelly A" userId="S::kwilliams@ldcsb.ca::5687177e-797b-4d87-b52e-cddf033779f0" providerId="AD" clId="Web-{AEFAD5C0-465F-77BA-B819-0E23376C601C}" dt="2018-10-17T16:23:05.968" v="217" actId="20577"/>
        <pc:sldMkLst>
          <pc:docMk/>
          <pc:sldMk cId="3291215058" sldId="260"/>
        </pc:sldMkLst>
        <pc:spChg chg="mod">
          <ac:chgData name="Williams, Kelly A" userId="S::kwilliams@ldcsb.ca::5687177e-797b-4d87-b52e-cddf033779f0" providerId="AD" clId="Web-{AEFAD5C0-465F-77BA-B819-0E23376C601C}" dt="2018-10-17T16:23:05.968" v="217" actId="20577"/>
          <ac:spMkLst>
            <pc:docMk/>
            <pc:sldMk cId="3291215058" sldId="260"/>
            <ac:spMk id="4" creationId="{37A7A946-C580-479F-9905-6C815ACDE1DD}"/>
          </ac:spMkLst>
        </pc:spChg>
      </pc:sldChg>
      <pc:sldChg chg="addSp delSp modSp">
        <pc:chgData name="Williams, Kelly A" userId="S::kwilliams@ldcsb.ca::5687177e-797b-4d87-b52e-cddf033779f0" providerId="AD" clId="Web-{AEFAD5C0-465F-77BA-B819-0E23376C601C}" dt="2018-10-17T16:23:47.843" v="231" actId="20577"/>
        <pc:sldMkLst>
          <pc:docMk/>
          <pc:sldMk cId="1518824510" sldId="261"/>
        </pc:sldMkLst>
        <pc:spChg chg="mod">
          <ac:chgData name="Williams, Kelly A" userId="S::kwilliams@ldcsb.ca::5687177e-797b-4d87-b52e-cddf033779f0" providerId="AD" clId="Web-{AEFAD5C0-465F-77BA-B819-0E23376C601C}" dt="2018-10-17T16:09:05.239" v="154" actId="20577"/>
          <ac:spMkLst>
            <pc:docMk/>
            <pc:sldMk cId="1518824510" sldId="261"/>
            <ac:spMk id="2" creationId="{E84496E7-8785-42F4-BB55-8B0CC0BEC4D5}"/>
          </ac:spMkLst>
        </pc:spChg>
        <pc:spChg chg="mod">
          <ac:chgData name="Williams, Kelly A" userId="S::kwilliams@ldcsb.ca::5687177e-797b-4d87-b52e-cddf033779f0" providerId="AD" clId="Web-{AEFAD5C0-465F-77BA-B819-0E23376C601C}" dt="2018-10-17T16:23:47.843" v="231" actId="20577"/>
          <ac:spMkLst>
            <pc:docMk/>
            <pc:sldMk cId="1518824510" sldId="261"/>
            <ac:spMk id="4" creationId="{7BEBF1A9-1B52-40D0-AE68-8574387770E3}"/>
          </ac:spMkLst>
        </pc:spChg>
        <pc:spChg chg="add del mod">
          <ac:chgData name="Williams, Kelly A" userId="S::kwilliams@ldcsb.ca::5687177e-797b-4d87-b52e-cddf033779f0" providerId="AD" clId="Web-{AEFAD5C0-465F-77BA-B819-0E23376C601C}" dt="2018-10-17T16:08:30.272" v="128"/>
          <ac:spMkLst>
            <pc:docMk/>
            <pc:sldMk cId="1518824510" sldId="261"/>
            <ac:spMk id="6" creationId="{7C66A786-95A4-486E-91A7-FFAD16B02076}"/>
          </ac:spMkLst>
        </pc:spChg>
        <pc:picChg chg="del">
          <ac:chgData name="Williams, Kelly A" userId="S::kwilliams@ldcsb.ca::5687177e-797b-4d87-b52e-cddf033779f0" providerId="AD" clId="Web-{AEFAD5C0-465F-77BA-B819-0E23376C601C}" dt="2018-10-17T16:08:28.723" v="127"/>
          <ac:picMkLst>
            <pc:docMk/>
            <pc:sldMk cId="1518824510" sldId="261"/>
            <ac:picMk id="5" creationId="{2B052AA4-BE84-4F75-B478-B5FD68B9B849}"/>
          </ac:picMkLst>
        </pc:picChg>
        <pc:picChg chg="add mod ord">
          <ac:chgData name="Williams, Kelly A" userId="S::kwilliams@ldcsb.ca::5687177e-797b-4d87-b52e-cddf033779f0" providerId="AD" clId="Web-{AEFAD5C0-465F-77BA-B819-0E23376C601C}" dt="2018-10-17T16:08:30.272" v="128"/>
          <ac:picMkLst>
            <pc:docMk/>
            <pc:sldMk cId="1518824510" sldId="261"/>
            <ac:picMk id="7" creationId="{C3B65B42-C3C2-4567-856A-8CF6F7DC14FE}"/>
          </ac:picMkLst>
        </pc:picChg>
      </pc:sldChg>
      <pc:sldChg chg="modSp">
        <pc:chgData name="Williams, Kelly A" userId="S::kwilliams@ldcsb.ca::5687177e-797b-4d87-b52e-cddf033779f0" providerId="AD" clId="Web-{AEFAD5C0-465F-77BA-B819-0E23376C601C}" dt="2018-10-17T16:24:47" v="260" actId="20577"/>
        <pc:sldMkLst>
          <pc:docMk/>
          <pc:sldMk cId="3583927631" sldId="262"/>
        </pc:sldMkLst>
        <pc:spChg chg="mod">
          <ac:chgData name="Williams, Kelly A" userId="S::kwilliams@ldcsb.ca::5687177e-797b-4d87-b52e-cddf033779f0" providerId="AD" clId="Web-{AEFAD5C0-465F-77BA-B819-0E23376C601C}" dt="2018-10-17T16:24:47" v="260" actId="20577"/>
          <ac:spMkLst>
            <pc:docMk/>
            <pc:sldMk cId="3583927631" sldId="262"/>
            <ac:spMk id="4" creationId="{D7B2A243-E4F7-43BA-8CD4-0135DEA144F6}"/>
          </ac:spMkLst>
        </pc:spChg>
      </pc:sldChg>
      <pc:sldChg chg="modSp">
        <pc:chgData name="Williams, Kelly A" userId="S::kwilliams@ldcsb.ca::5687177e-797b-4d87-b52e-cddf033779f0" providerId="AD" clId="Web-{AEFAD5C0-465F-77BA-B819-0E23376C601C}" dt="2018-10-17T16:24:27.859" v="256" actId="20577"/>
        <pc:sldMkLst>
          <pc:docMk/>
          <pc:sldMk cId="1323986055" sldId="263"/>
        </pc:sldMkLst>
        <pc:spChg chg="mod">
          <ac:chgData name="Williams, Kelly A" userId="S::kwilliams@ldcsb.ca::5687177e-797b-4d87-b52e-cddf033779f0" providerId="AD" clId="Web-{AEFAD5C0-465F-77BA-B819-0E23376C601C}" dt="2018-10-17T16:24:27.859" v="256" actId="20577"/>
          <ac:spMkLst>
            <pc:docMk/>
            <pc:sldMk cId="1323986055" sldId="263"/>
            <ac:spMk id="4" creationId="{A4518976-B2EC-4DDE-A2EF-5FB259F8252A}"/>
          </ac:spMkLst>
        </pc:spChg>
      </pc:sldChg>
      <pc:sldChg chg="addSp modSp mod setBg">
        <pc:chgData name="Williams, Kelly A" userId="S::kwilliams@ldcsb.ca::5687177e-797b-4d87-b52e-cddf033779f0" providerId="AD" clId="Web-{AEFAD5C0-465F-77BA-B819-0E23376C601C}" dt="2018-10-17T15:27:42.954" v="106" actId="20577"/>
        <pc:sldMkLst>
          <pc:docMk/>
          <pc:sldMk cId="763361992" sldId="264"/>
        </pc:sldMkLst>
        <pc:spChg chg="mod">
          <ac:chgData name="Williams, Kelly A" userId="S::kwilliams@ldcsb.ca::5687177e-797b-4d87-b52e-cddf033779f0" providerId="AD" clId="Web-{AEFAD5C0-465F-77BA-B819-0E23376C601C}" dt="2018-10-17T15:11:33.783" v="1"/>
          <ac:spMkLst>
            <pc:docMk/>
            <pc:sldMk cId="763361992" sldId="264"/>
            <ac:spMk id="2" creationId="{1CF7A731-7AC1-454F-AF6B-68131CCC2402}"/>
          </ac:spMkLst>
        </pc:spChg>
        <pc:spChg chg="mod ord">
          <ac:chgData name="Williams, Kelly A" userId="S::kwilliams@ldcsb.ca::5687177e-797b-4d87-b52e-cddf033779f0" providerId="AD" clId="Web-{AEFAD5C0-465F-77BA-B819-0E23376C601C}" dt="2018-10-17T15:27:42.954" v="106" actId="20577"/>
          <ac:spMkLst>
            <pc:docMk/>
            <pc:sldMk cId="763361992" sldId="264"/>
            <ac:spMk id="3" creationId="{D17A2DCC-A37F-4EAF-885D-2F4DC3E008BC}"/>
          </ac:spMkLst>
        </pc:spChg>
        <pc:spChg chg="add">
          <ac:chgData name="Williams, Kelly A" userId="S::kwilliams@ldcsb.ca::5687177e-797b-4d87-b52e-cddf033779f0" providerId="AD" clId="Web-{AEFAD5C0-465F-77BA-B819-0E23376C601C}" dt="2018-10-17T15:11:33.783" v="1"/>
          <ac:spMkLst>
            <pc:docMk/>
            <pc:sldMk cId="763361992" sldId="264"/>
            <ac:spMk id="9" creationId="{89C8D586-1ECD-4981-BED2-97336112C0AD}"/>
          </ac:spMkLst>
        </pc:spChg>
        <pc:grpChg chg="add">
          <ac:chgData name="Williams, Kelly A" userId="S::kwilliams@ldcsb.ca::5687177e-797b-4d87-b52e-cddf033779f0" providerId="AD" clId="Web-{AEFAD5C0-465F-77BA-B819-0E23376C601C}" dt="2018-10-17T15:11:33.783" v="1"/>
          <ac:grpSpMkLst>
            <pc:docMk/>
            <pc:sldMk cId="763361992" sldId="264"/>
            <ac:grpSpMk id="11" creationId="{AF001A23-2767-4A31-BD30-56112DE9527E}"/>
          </ac:grpSpMkLst>
        </pc:grpChg>
        <pc:picChg chg="add mod">
          <ac:chgData name="Williams, Kelly A" userId="S::kwilliams@ldcsb.ca::5687177e-797b-4d87-b52e-cddf033779f0" providerId="AD" clId="Web-{AEFAD5C0-465F-77BA-B819-0E23376C601C}" dt="2018-10-17T15:11:33.783" v="1"/>
          <ac:picMkLst>
            <pc:docMk/>
            <pc:sldMk cId="763361992" sldId="264"/>
            <ac:picMk id="4" creationId="{323DB017-8A15-4D1F-A977-4AA7EF9E25E5}"/>
          </ac:picMkLst>
        </pc:picChg>
        <pc:picChg chg="add mod">
          <ac:chgData name="Williams, Kelly A" userId="S::kwilliams@ldcsb.ca::5687177e-797b-4d87-b52e-cddf033779f0" providerId="AD" clId="Web-{AEFAD5C0-465F-77BA-B819-0E23376C601C}" dt="2018-10-17T15:14:36.180" v="41" actId="1076"/>
          <ac:picMkLst>
            <pc:docMk/>
            <pc:sldMk cId="763361992" sldId="264"/>
            <ac:picMk id="6" creationId="{90A5091C-5860-4365-845B-0A3A263833BA}"/>
          </ac:picMkLst>
        </pc:picChg>
      </pc:sldChg>
      <pc:sldChg chg="addSp delSp modSp">
        <pc:chgData name="Williams, Kelly A" userId="S::kwilliams@ldcsb.ca::5687177e-797b-4d87-b52e-cddf033779f0" providerId="AD" clId="Web-{AEFAD5C0-465F-77BA-B819-0E23376C601C}" dt="2018-10-17T16:29:23.769" v="306" actId="20577"/>
        <pc:sldMkLst>
          <pc:docMk/>
          <pc:sldMk cId="2052943274" sldId="265"/>
        </pc:sldMkLst>
        <pc:spChg chg="mod">
          <ac:chgData name="Williams, Kelly A" userId="S::kwilliams@ldcsb.ca::5687177e-797b-4d87-b52e-cddf033779f0" providerId="AD" clId="Web-{AEFAD5C0-465F-77BA-B819-0E23376C601C}" dt="2018-10-17T16:29:23.769" v="306" actId="20577"/>
          <ac:spMkLst>
            <pc:docMk/>
            <pc:sldMk cId="2052943274" sldId="265"/>
            <ac:spMk id="3" creationId="{6E91E3BA-DE4D-41D1-BC0B-9FC5EE05BEE6}"/>
          </ac:spMkLst>
        </pc:spChg>
        <pc:picChg chg="add del mod">
          <ac:chgData name="Williams, Kelly A" userId="S::kwilliams@ldcsb.ca::5687177e-797b-4d87-b52e-cddf033779f0" providerId="AD" clId="Web-{AEFAD5C0-465F-77BA-B819-0E23376C601C}" dt="2018-10-17T16:07:29.738" v="113"/>
          <ac:picMkLst>
            <pc:docMk/>
            <pc:sldMk cId="2052943274" sldId="265"/>
            <ac:picMk id="4" creationId="{1656FD42-4FD3-4E7F-BE3A-7CF3DDE7B2BF}"/>
          </ac:picMkLst>
        </pc:picChg>
      </pc:sldChg>
      <pc:sldChg chg="addSp modSp">
        <pc:chgData name="Williams, Kelly A" userId="S::kwilliams@ldcsb.ca::5687177e-797b-4d87-b52e-cddf033779f0" providerId="AD" clId="Web-{AEFAD5C0-465F-77BA-B819-0E23376C601C}" dt="2018-10-17T15:17:38.795" v="82" actId="1076"/>
        <pc:sldMkLst>
          <pc:docMk/>
          <pc:sldMk cId="2614436636" sldId="267"/>
        </pc:sldMkLst>
        <pc:picChg chg="add mod">
          <ac:chgData name="Williams, Kelly A" userId="S::kwilliams@ldcsb.ca::5687177e-797b-4d87-b52e-cddf033779f0" providerId="AD" clId="Web-{AEFAD5C0-465F-77BA-B819-0E23376C601C}" dt="2018-10-17T15:17:38.795" v="82" actId="1076"/>
          <ac:picMkLst>
            <pc:docMk/>
            <pc:sldMk cId="2614436636" sldId="267"/>
            <ac:picMk id="5" creationId="{056E2797-0F8C-460A-8C99-B230F99A6408}"/>
          </ac:picMkLst>
        </pc:picChg>
      </pc:sldChg>
      <pc:sldChg chg="addSp modSp">
        <pc:chgData name="Williams, Kelly A" userId="S::kwilliams@ldcsb.ca::5687177e-797b-4d87-b52e-cddf033779f0" providerId="AD" clId="Web-{AEFAD5C0-465F-77BA-B819-0E23376C601C}" dt="2018-10-17T15:20:23.331" v="84" actId="1076"/>
        <pc:sldMkLst>
          <pc:docMk/>
          <pc:sldMk cId="3989850084" sldId="268"/>
        </pc:sldMkLst>
        <pc:picChg chg="add mod">
          <ac:chgData name="Williams, Kelly A" userId="S::kwilliams@ldcsb.ca::5687177e-797b-4d87-b52e-cddf033779f0" providerId="AD" clId="Web-{AEFAD5C0-465F-77BA-B819-0E23376C601C}" dt="2018-10-17T15:20:23.331" v="84" actId="1076"/>
          <ac:picMkLst>
            <pc:docMk/>
            <pc:sldMk cId="3989850084" sldId="268"/>
            <ac:picMk id="4" creationId="{B2D19551-DDD6-46A3-BD8F-610852970F40}"/>
          </ac:picMkLst>
        </pc:picChg>
      </pc:sldChg>
      <pc:sldChg chg="addSp delSp modSp">
        <pc:chgData name="Williams, Kelly A" userId="S::kwilliams@ldcsb.ca::5687177e-797b-4d87-b52e-cddf033779f0" providerId="AD" clId="Web-{AEFAD5C0-465F-77BA-B819-0E23376C601C}" dt="2018-10-17T15:20:40.801" v="88"/>
        <pc:sldMkLst>
          <pc:docMk/>
          <pc:sldMk cId="511743702" sldId="270"/>
        </pc:sldMkLst>
        <pc:picChg chg="add del mod">
          <ac:chgData name="Williams, Kelly A" userId="S::kwilliams@ldcsb.ca::5687177e-797b-4d87-b52e-cddf033779f0" providerId="AD" clId="Web-{AEFAD5C0-465F-77BA-B819-0E23376C601C}" dt="2018-10-17T15:20:40.801" v="88"/>
          <ac:picMkLst>
            <pc:docMk/>
            <pc:sldMk cId="511743702" sldId="270"/>
            <ac:picMk id="5" creationId="{65BA0EA0-D7E3-452A-9828-406943ED9A49}"/>
          </ac:picMkLst>
        </pc:picChg>
        <pc:picChg chg="add mod">
          <ac:chgData name="Williams, Kelly A" userId="S::kwilliams@ldcsb.ca::5687177e-797b-4d87-b52e-cddf033779f0" providerId="AD" clId="Web-{AEFAD5C0-465F-77BA-B819-0E23376C601C}" dt="2018-10-17T15:20:39.160" v="87" actId="1076"/>
          <ac:picMkLst>
            <pc:docMk/>
            <pc:sldMk cId="511743702" sldId="270"/>
            <ac:picMk id="7" creationId="{E46BB950-B46D-4666-A867-0D9389A4C4A4}"/>
          </ac:picMkLst>
        </pc:picChg>
      </pc:sldChg>
      <pc:sldChg chg="addSp modSp new mod setBg">
        <pc:chgData name="Williams, Kelly A" userId="S::kwilliams@ldcsb.ca::5687177e-797b-4d87-b52e-cddf033779f0" providerId="AD" clId="Web-{AEFAD5C0-465F-77BA-B819-0E23376C601C}" dt="2018-10-17T15:23:54.525" v="92"/>
        <pc:sldMkLst>
          <pc:docMk/>
          <pc:sldMk cId="3766909142" sldId="272"/>
        </pc:sldMkLst>
        <pc:spChg chg="add">
          <ac:chgData name="Williams, Kelly A" userId="S::kwilliams@ldcsb.ca::5687177e-797b-4d87-b52e-cddf033779f0" providerId="AD" clId="Web-{AEFAD5C0-465F-77BA-B819-0E23376C601C}" dt="2018-10-17T15:23:54.525" v="92"/>
          <ac:spMkLst>
            <pc:docMk/>
            <pc:sldMk cId="3766909142" sldId="272"/>
            <ac:spMk id="7" creationId="{7045633D-7FA7-4D93-8E45-D385B582A1F1}"/>
          </ac:spMkLst>
        </pc:spChg>
        <pc:spChg chg="add">
          <ac:chgData name="Williams, Kelly A" userId="S::kwilliams@ldcsb.ca::5687177e-797b-4d87-b52e-cddf033779f0" providerId="AD" clId="Web-{AEFAD5C0-465F-77BA-B819-0E23376C601C}" dt="2018-10-17T15:23:54.525" v="92"/>
          <ac:spMkLst>
            <pc:docMk/>
            <pc:sldMk cId="3766909142" sldId="272"/>
            <ac:spMk id="9" creationId="{82532B9D-ADFC-4AEF-97D4-9FC87BB61E31}"/>
          </ac:spMkLst>
        </pc:spChg>
        <pc:picChg chg="add mod">
          <ac:chgData name="Williams, Kelly A" userId="S::kwilliams@ldcsb.ca::5687177e-797b-4d87-b52e-cddf033779f0" providerId="AD" clId="Web-{AEFAD5C0-465F-77BA-B819-0E23376C601C}" dt="2018-10-17T15:23:54.525" v="92"/>
          <ac:picMkLst>
            <pc:docMk/>
            <pc:sldMk cId="3766909142" sldId="272"/>
            <ac:picMk id="2" creationId="{5ECE7744-DAC3-44DB-946D-05B8CC381E56}"/>
          </ac:picMkLst>
        </pc:picChg>
      </pc:sldChg>
      <pc:sldChg chg="addSp delSp modSp new">
        <pc:chgData name="Williams, Kelly A" userId="S::kwilliams@ldcsb.ca::5687177e-797b-4d87-b52e-cddf033779f0" providerId="AD" clId="Web-{AEFAD5C0-465F-77BA-B819-0E23376C601C}" dt="2018-10-17T16:25:29.860" v="299" actId="20577"/>
        <pc:sldMkLst>
          <pc:docMk/>
          <pc:sldMk cId="3901934681" sldId="273"/>
        </pc:sldMkLst>
        <pc:spChg chg="mod">
          <ac:chgData name="Williams, Kelly A" userId="S::kwilliams@ldcsb.ca::5687177e-797b-4d87-b52e-cddf033779f0" providerId="AD" clId="Web-{AEFAD5C0-465F-77BA-B819-0E23376C601C}" dt="2018-10-17T16:25:05.875" v="276" actId="20577"/>
          <ac:spMkLst>
            <pc:docMk/>
            <pc:sldMk cId="3901934681" sldId="273"/>
            <ac:spMk id="2" creationId="{DC2ACE3B-0C51-47BF-8FA5-8A88DA9FC56D}"/>
          </ac:spMkLst>
        </pc:spChg>
        <pc:spChg chg="mod">
          <ac:chgData name="Williams, Kelly A" userId="S::kwilliams@ldcsb.ca::5687177e-797b-4d87-b52e-cddf033779f0" providerId="AD" clId="Web-{AEFAD5C0-465F-77BA-B819-0E23376C601C}" dt="2018-10-17T16:25:29.860" v="299" actId="20577"/>
          <ac:spMkLst>
            <pc:docMk/>
            <pc:sldMk cId="3901934681" sldId="273"/>
            <ac:spMk id="3" creationId="{A0623332-24DF-4A18-8852-05AEAD733CFA}"/>
          </ac:spMkLst>
        </pc:spChg>
        <pc:spChg chg="del">
          <ac:chgData name="Williams, Kelly A" userId="S::kwilliams@ldcsb.ca::5687177e-797b-4d87-b52e-cddf033779f0" providerId="AD" clId="Web-{AEFAD5C0-465F-77BA-B819-0E23376C601C}" dt="2018-10-17T16:24:56.797" v="263"/>
          <ac:spMkLst>
            <pc:docMk/>
            <pc:sldMk cId="3901934681" sldId="273"/>
            <ac:spMk id="4" creationId="{52E0EBB2-4DE2-427B-9817-37CACF90C354}"/>
          </ac:spMkLst>
        </pc:spChg>
        <pc:picChg chg="add mod ord">
          <ac:chgData name="Williams, Kelly A" userId="S::kwilliams@ldcsb.ca::5687177e-797b-4d87-b52e-cddf033779f0" providerId="AD" clId="Web-{AEFAD5C0-465F-77BA-B819-0E23376C601C}" dt="2018-10-17T16:24:56.797" v="263"/>
          <ac:picMkLst>
            <pc:docMk/>
            <pc:sldMk cId="3901934681" sldId="273"/>
            <ac:picMk id="5" creationId="{952A83DD-80AA-44A9-AC32-9814D67A455B}"/>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10/21/2018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10/21/2018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10/21/2018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10/21/2018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aci-iac.ca/art-books/norval-morrisseau/biography" TargetMode="External"/><Relationship Id="rId3" Type="http://schemas.openxmlformats.org/officeDocument/2006/relationships/hyperlink" Target="https://www.wikiart.org/en/norval-morrisseau/the-hunter-1995" TargetMode="External"/><Relationship Id="rId7" Type="http://schemas.openxmlformats.org/officeDocument/2006/relationships/hyperlink" Target="http://df" TargetMode="External"/><Relationship Id="rId2" Type="http://schemas.openxmlformats.org/officeDocument/2006/relationships/hyperlink" Target="https://www.wikiart.org/en/norval-morrisseau/first-meeting-1992" TargetMode="External"/><Relationship Id="rId1" Type="http://schemas.openxmlformats.org/officeDocument/2006/relationships/slideLayout" Target="../slideLayouts/slideLayout2.xml"/><Relationship Id="rId6" Type="http://schemas.openxmlformats.org/officeDocument/2006/relationships/hyperlink" Target="http://coghlanart.com/Norvalpainting.htm" TargetMode="External"/><Relationship Id="rId5" Type="http://schemas.openxmlformats.org/officeDocument/2006/relationships/hyperlink" Target="https://www.wikiart.org/en/norval-morrisseau/herb-picking-with-grandfather" TargetMode="External"/><Relationship Id="rId4" Type="http://schemas.openxmlformats.org/officeDocument/2006/relationships/hyperlink" Target="https://www.wikiart.org/en/norval-morrisseau/in-the-land-of-the-gia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Norval</a:t>
            </a:r>
            <a:r>
              <a:rPr lang="en-US" dirty="0">
                <a:latin typeface="Rockwell Condensed"/>
              </a:rPr>
              <a:t> Morrisseau</a:t>
            </a:r>
            <a:endParaRPr lang="en-US" dirty="0"/>
          </a:p>
        </p:txBody>
      </p:sp>
      <p:pic>
        <p:nvPicPr>
          <p:cNvPr id="3" name="Picture 3">
            <a:extLst>
              <a:ext uri="{FF2B5EF4-FFF2-40B4-BE49-F238E27FC236}">
                <a16:creationId xmlns:a16="http://schemas.microsoft.com/office/drawing/2014/main" xmlns="" id="{34D5B26D-037E-488D-AD12-F843C7F8271E}"/>
              </a:ext>
            </a:extLst>
          </p:cNvPr>
          <p:cNvPicPr>
            <a:picLocks noChangeAspect="1"/>
          </p:cNvPicPr>
          <p:nvPr/>
        </p:nvPicPr>
        <p:blipFill>
          <a:blip r:embed="rId2"/>
          <a:stretch>
            <a:fillRect/>
          </a:stretch>
        </p:blipFill>
        <p:spPr>
          <a:xfrm>
            <a:off x="849923" y="5045808"/>
            <a:ext cx="1524000" cy="1143000"/>
          </a:xfrm>
          <a:prstGeom prst="rect">
            <a:avLst/>
          </a:prstGeom>
        </p:spPr>
      </p:pic>
    </p:spTree>
    <p:extLst>
      <p:ext uri="{BB962C8B-B14F-4D97-AF65-F5344CB8AC3E}">
        <p14:creationId xmlns:p14="http://schemas.microsoft.com/office/powerpoint/2010/main" val="38793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ACE3B-0C51-47BF-8FA5-8A88DA9FC56D}"/>
              </a:ext>
            </a:extLst>
          </p:cNvPr>
          <p:cNvSpPr>
            <a:spLocks noGrp="1"/>
          </p:cNvSpPr>
          <p:nvPr>
            <p:ph type="title"/>
          </p:nvPr>
        </p:nvSpPr>
        <p:spPr/>
        <p:txBody>
          <a:bodyPr/>
          <a:lstStyle/>
          <a:p>
            <a:r>
              <a:rPr lang="en-US"/>
              <a:t>"</a:t>
            </a:r>
            <a:r>
              <a:rPr lang="en-US">
                <a:latin typeface="Rockwell Condensed"/>
              </a:rPr>
              <a:t>Herb Picking with grandfather</a:t>
            </a:r>
            <a:r>
              <a:rPr lang="en-US"/>
              <a:t>"</a:t>
            </a:r>
          </a:p>
        </p:txBody>
      </p:sp>
      <p:sp>
        <p:nvSpPr>
          <p:cNvPr id="3" name="Content Placeholder 2">
            <a:extLst>
              <a:ext uri="{FF2B5EF4-FFF2-40B4-BE49-F238E27FC236}">
                <a16:creationId xmlns:a16="http://schemas.microsoft.com/office/drawing/2014/main" xmlns="" id="{A0623332-24DF-4A18-8852-05AEAD733CFA}"/>
              </a:ext>
            </a:extLst>
          </p:cNvPr>
          <p:cNvSpPr>
            <a:spLocks noGrp="1"/>
          </p:cNvSpPr>
          <p:nvPr>
            <p:ph sz="half" idx="1"/>
          </p:nvPr>
        </p:nvSpPr>
        <p:spPr/>
        <p:txBody>
          <a:bodyPr vert="horz" lIns="91440" tIns="45720" rIns="91440" bIns="45720" rtlCol="0" anchor="t">
            <a:normAutofit/>
          </a:bodyPr>
          <a:lstStyle/>
          <a:p>
            <a:r>
              <a:rPr lang="en-US"/>
              <a:t>"Herb Picking with Grandfather"</a:t>
            </a:r>
          </a:p>
          <a:p>
            <a:r>
              <a:rPr lang="en-US"/>
              <a:t>Genre painting</a:t>
            </a:r>
            <a:endParaRPr lang="en-US" dirty="0"/>
          </a:p>
        </p:txBody>
      </p:sp>
      <p:pic>
        <p:nvPicPr>
          <p:cNvPr id="5" name="Picture 5" descr="A close up of a sign&#10;&#10;Description generated with high confidence">
            <a:extLst>
              <a:ext uri="{FF2B5EF4-FFF2-40B4-BE49-F238E27FC236}">
                <a16:creationId xmlns:a16="http://schemas.microsoft.com/office/drawing/2014/main" xmlns="" id="{952A83DD-80AA-44A9-AC32-9814D67A455B}"/>
              </a:ext>
            </a:extLst>
          </p:cNvPr>
          <p:cNvPicPr>
            <a:picLocks noGrp="1" noChangeAspect="1"/>
          </p:cNvPicPr>
          <p:nvPr>
            <p:ph sz="half" idx="2"/>
          </p:nvPr>
        </p:nvPicPr>
        <p:blipFill>
          <a:blip r:embed="rId2"/>
          <a:stretch>
            <a:fillRect/>
          </a:stretch>
        </p:blipFill>
        <p:spPr>
          <a:xfrm>
            <a:off x="6364224" y="2994660"/>
            <a:ext cx="4754880" cy="2377440"/>
          </a:xfrm>
          <a:prstGeom prst="rect">
            <a:avLst/>
          </a:prstGeom>
        </p:spPr>
      </p:pic>
    </p:spTree>
    <p:extLst>
      <p:ext uri="{BB962C8B-B14F-4D97-AF65-F5344CB8AC3E}">
        <p14:creationId xmlns:p14="http://schemas.microsoft.com/office/powerpoint/2010/main" val="390193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241ED-734D-4230-B5B0-30E36FA45612}"/>
              </a:ext>
            </a:extLst>
          </p:cNvPr>
          <p:cNvSpPr>
            <a:spLocks noGrp="1"/>
          </p:cNvSpPr>
          <p:nvPr>
            <p:ph type="title"/>
          </p:nvPr>
        </p:nvSpPr>
        <p:spPr/>
        <p:txBody>
          <a:bodyPr/>
          <a:lstStyle/>
          <a:p>
            <a:r>
              <a:rPr lang="en-US" dirty="0"/>
              <a:t>"Otter</a:t>
            </a:r>
            <a:r>
              <a:rPr lang="en-US" dirty="0">
                <a:latin typeface="Rockwell Condensed"/>
              </a:rPr>
              <a:t> and circle of life</a:t>
            </a:r>
            <a:r>
              <a:rPr lang="en-US" dirty="0"/>
              <a:t>"</a:t>
            </a:r>
          </a:p>
        </p:txBody>
      </p:sp>
      <p:pic>
        <p:nvPicPr>
          <p:cNvPr id="5" name="Picture 5" descr="A close up of a logo&#10;&#10;Description generated with very high confidence">
            <a:extLst>
              <a:ext uri="{FF2B5EF4-FFF2-40B4-BE49-F238E27FC236}">
                <a16:creationId xmlns:a16="http://schemas.microsoft.com/office/drawing/2014/main" xmlns="" id="{31547166-12D0-4E48-AB49-96BDB9C700B7}"/>
              </a:ext>
            </a:extLst>
          </p:cNvPr>
          <p:cNvPicPr>
            <a:picLocks noGrp="1" noChangeAspect="1"/>
          </p:cNvPicPr>
          <p:nvPr>
            <p:ph sz="half" idx="1"/>
          </p:nvPr>
        </p:nvPicPr>
        <p:blipFill>
          <a:blip r:embed="rId2"/>
          <a:stretch>
            <a:fillRect/>
          </a:stretch>
        </p:blipFill>
        <p:spPr>
          <a:xfrm>
            <a:off x="1069848" y="2537335"/>
            <a:ext cx="4754880" cy="2601976"/>
          </a:xfrm>
          <a:prstGeom prst="rect">
            <a:avLst/>
          </a:prstGeom>
        </p:spPr>
      </p:pic>
      <p:sp>
        <p:nvSpPr>
          <p:cNvPr id="4" name="Content Placeholder 3">
            <a:extLst>
              <a:ext uri="{FF2B5EF4-FFF2-40B4-BE49-F238E27FC236}">
                <a16:creationId xmlns:a16="http://schemas.microsoft.com/office/drawing/2014/main" xmlns="" id="{08676250-9026-4AA0-B88B-DE436838356A}"/>
              </a:ext>
            </a:extLst>
          </p:cNvPr>
          <p:cNvSpPr>
            <a:spLocks noGrp="1"/>
          </p:cNvSpPr>
          <p:nvPr>
            <p:ph sz="half" idx="2"/>
          </p:nvPr>
        </p:nvSpPr>
        <p:spPr>
          <a:xfrm>
            <a:off x="6364224" y="2539617"/>
            <a:ext cx="4783634" cy="2956848"/>
          </a:xfrm>
        </p:spPr>
        <p:txBody>
          <a:bodyPr vert="horz" lIns="91440" tIns="45720" rIns="91440" bIns="45720" rtlCol="0" anchor="t">
            <a:normAutofit/>
          </a:bodyPr>
          <a:lstStyle/>
          <a:p>
            <a:r>
              <a:rPr lang="en-US" sz="2400" dirty="0"/>
              <a:t>"Otter And Circle Of Life"</a:t>
            </a:r>
            <a:br>
              <a:rPr lang="en-US" sz="2400" dirty="0"/>
            </a:br>
            <a:r>
              <a:rPr lang="en-US" sz="2400" dirty="0"/>
              <a:t>circa 1991</a:t>
            </a:r>
            <a:br>
              <a:rPr lang="en-US" sz="2400" dirty="0"/>
            </a:br>
            <a:r>
              <a:rPr lang="en-US" sz="2400" dirty="0"/>
              <a:t>acrylic on canvas</a:t>
            </a:r>
            <a:endParaRPr lang="en-US" sz="2400" dirty="0">
              <a:ea typeface="+mn-lt"/>
              <a:cs typeface="+mn-lt"/>
            </a:endParaRPr>
          </a:p>
        </p:txBody>
      </p:sp>
    </p:spTree>
    <p:extLst>
      <p:ext uri="{BB962C8B-B14F-4D97-AF65-F5344CB8AC3E}">
        <p14:creationId xmlns:p14="http://schemas.microsoft.com/office/powerpoint/2010/main" val="3164065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AEEC5-ECE8-4EDC-BC35-D60287BA66D2}"/>
              </a:ext>
            </a:extLst>
          </p:cNvPr>
          <p:cNvSpPr>
            <a:spLocks noGrp="1"/>
          </p:cNvSpPr>
          <p:nvPr>
            <p:ph type="title"/>
          </p:nvPr>
        </p:nvSpPr>
        <p:spPr/>
        <p:txBody>
          <a:bodyPr/>
          <a:lstStyle/>
          <a:p>
            <a:r>
              <a:rPr lang="en-US" dirty="0"/>
              <a:t>"The hunter"</a:t>
            </a:r>
          </a:p>
        </p:txBody>
      </p:sp>
      <p:pic>
        <p:nvPicPr>
          <p:cNvPr id="5" name="Picture 5" descr="A close up of a sign&#10;&#10;Description generated with high confidence">
            <a:extLst>
              <a:ext uri="{FF2B5EF4-FFF2-40B4-BE49-F238E27FC236}">
                <a16:creationId xmlns:a16="http://schemas.microsoft.com/office/drawing/2014/main" xmlns="" id="{31561ADE-3E06-41DA-A1BB-EC87605CA3E1}"/>
              </a:ext>
            </a:extLst>
          </p:cNvPr>
          <p:cNvPicPr>
            <a:picLocks noGrp="1" noChangeAspect="1"/>
          </p:cNvPicPr>
          <p:nvPr>
            <p:ph sz="half" idx="1"/>
          </p:nvPr>
        </p:nvPicPr>
        <p:blipFill>
          <a:blip r:embed="rId2"/>
          <a:stretch>
            <a:fillRect/>
          </a:stretch>
        </p:blipFill>
        <p:spPr>
          <a:xfrm>
            <a:off x="1306854" y="2194560"/>
            <a:ext cx="4280868" cy="3977640"/>
          </a:xfrm>
          <a:prstGeom prst="rect">
            <a:avLst/>
          </a:prstGeom>
        </p:spPr>
      </p:pic>
      <p:sp>
        <p:nvSpPr>
          <p:cNvPr id="4" name="Content Placeholder 3">
            <a:extLst>
              <a:ext uri="{FF2B5EF4-FFF2-40B4-BE49-F238E27FC236}">
                <a16:creationId xmlns:a16="http://schemas.microsoft.com/office/drawing/2014/main" xmlns="" id="{37A7A946-C580-479F-9905-6C815ACDE1DD}"/>
              </a:ext>
            </a:extLst>
          </p:cNvPr>
          <p:cNvSpPr>
            <a:spLocks noGrp="1"/>
          </p:cNvSpPr>
          <p:nvPr>
            <p:ph sz="half" idx="2"/>
          </p:nvPr>
        </p:nvSpPr>
        <p:spPr/>
        <p:txBody>
          <a:bodyPr vert="horz" lIns="91440" tIns="45720" rIns="91440" bIns="45720" rtlCol="0" anchor="t">
            <a:normAutofit/>
          </a:bodyPr>
          <a:lstStyle/>
          <a:p>
            <a:r>
              <a:rPr lang="en-US" sz="2400"/>
              <a:t>"The Hunter"</a:t>
            </a:r>
            <a:r>
              <a:rPr lang="en-US" sz="2400" dirty="0"/>
              <a:t/>
            </a:r>
            <a:br>
              <a:rPr lang="en-US" sz="2400" dirty="0"/>
            </a:br>
            <a:r>
              <a:rPr lang="en-US" sz="2400" dirty="0"/>
              <a:t>circa 1995</a:t>
            </a:r>
          </a:p>
          <a:p>
            <a:r>
              <a:rPr lang="en-US" sz="2400"/>
              <a:t>Symbolic painting</a:t>
            </a:r>
            <a:endParaRPr lang="en-US" sz="2400" dirty="0"/>
          </a:p>
        </p:txBody>
      </p:sp>
    </p:spTree>
    <p:extLst>
      <p:ext uri="{BB962C8B-B14F-4D97-AF65-F5344CB8AC3E}">
        <p14:creationId xmlns:p14="http://schemas.microsoft.com/office/powerpoint/2010/main" val="329121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4496E7-8785-42F4-BB55-8B0CC0BEC4D5}"/>
              </a:ext>
            </a:extLst>
          </p:cNvPr>
          <p:cNvSpPr>
            <a:spLocks noGrp="1"/>
          </p:cNvSpPr>
          <p:nvPr>
            <p:ph type="title"/>
          </p:nvPr>
        </p:nvSpPr>
        <p:spPr/>
        <p:txBody>
          <a:bodyPr/>
          <a:lstStyle/>
          <a:p>
            <a:r>
              <a:rPr lang="en-US"/>
              <a:t>"</a:t>
            </a:r>
            <a:r>
              <a:rPr lang="en-US">
                <a:latin typeface="Rockwell Condensed"/>
              </a:rPr>
              <a:t>in the land of giants</a:t>
            </a:r>
            <a:r>
              <a:rPr lang="en-US" dirty="0">
                <a:latin typeface="Rockwell Condensed"/>
              </a:rPr>
              <a:t>"</a:t>
            </a:r>
          </a:p>
        </p:txBody>
      </p:sp>
      <p:sp>
        <p:nvSpPr>
          <p:cNvPr id="4" name="Content Placeholder 3">
            <a:extLst>
              <a:ext uri="{FF2B5EF4-FFF2-40B4-BE49-F238E27FC236}">
                <a16:creationId xmlns:a16="http://schemas.microsoft.com/office/drawing/2014/main" xmlns="" id="{7BEBF1A9-1B52-40D0-AE68-8574387770E3}"/>
              </a:ext>
            </a:extLst>
          </p:cNvPr>
          <p:cNvSpPr>
            <a:spLocks noGrp="1"/>
          </p:cNvSpPr>
          <p:nvPr>
            <p:ph sz="half" idx="2"/>
          </p:nvPr>
        </p:nvSpPr>
        <p:spPr/>
        <p:txBody>
          <a:bodyPr vert="horz" lIns="91440" tIns="45720" rIns="91440" bIns="45720" rtlCol="0" anchor="t">
            <a:normAutofit/>
          </a:bodyPr>
          <a:lstStyle/>
          <a:p>
            <a:r>
              <a:rPr lang="en-US" sz="2400"/>
              <a:t>"In the Land of Giants"</a:t>
            </a:r>
            <a:endParaRPr lang="en-US"/>
          </a:p>
          <a:p>
            <a:r>
              <a:rPr lang="en-US" sz="2400">
                <a:ea typeface="+mn-lt"/>
                <a:cs typeface="+mn-lt"/>
              </a:rPr>
              <a:t>Symbolic painting</a:t>
            </a:r>
            <a:endParaRPr lang="en-US" sz="2400" dirty="0">
              <a:ea typeface="+mn-lt"/>
              <a:cs typeface="+mn-lt"/>
            </a:endParaRPr>
          </a:p>
        </p:txBody>
      </p:sp>
      <p:pic>
        <p:nvPicPr>
          <p:cNvPr id="7" name="Picture 7" descr="A picture containing sky, outdoor&#10;&#10;Description generated with very high confidence">
            <a:extLst>
              <a:ext uri="{FF2B5EF4-FFF2-40B4-BE49-F238E27FC236}">
                <a16:creationId xmlns:a16="http://schemas.microsoft.com/office/drawing/2014/main" xmlns="" id="{C3B65B42-C3C2-4567-856A-8CF6F7DC14FE}"/>
              </a:ext>
            </a:extLst>
          </p:cNvPr>
          <p:cNvPicPr>
            <a:picLocks noGrp="1" noChangeAspect="1"/>
          </p:cNvPicPr>
          <p:nvPr>
            <p:ph sz="half" idx="1"/>
          </p:nvPr>
        </p:nvPicPr>
        <p:blipFill>
          <a:blip r:embed="rId2"/>
          <a:stretch>
            <a:fillRect/>
          </a:stretch>
        </p:blipFill>
        <p:spPr>
          <a:xfrm>
            <a:off x="1069848" y="2595250"/>
            <a:ext cx="4754880" cy="3176260"/>
          </a:xfrm>
          <a:prstGeom prst="rect">
            <a:avLst/>
          </a:prstGeom>
        </p:spPr>
      </p:pic>
    </p:spTree>
    <p:extLst>
      <p:ext uri="{BB962C8B-B14F-4D97-AF65-F5344CB8AC3E}">
        <p14:creationId xmlns:p14="http://schemas.microsoft.com/office/powerpoint/2010/main" val="151882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FE1AC6-0837-4345-8B2B-2FC6786D11E8}"/>
              </a:ext>
            </a:extLst>
          </p:cNvPr>
          <p:cNvSpPr>
            <a:spLocks noGrp="1"/>
          </p:cNvSpPr>
          <p:nvPr>
            <p:ph type="title"/>
          </p:nvPr>
        </p:nvSpPr>
        <p:spPr/>
        <p:txBody>
          <a:bodyPr/>
          <a:lstStyle/>
          <a:p>
            <a:r>
              <a:rPr lang="en-US" dirty="0"/>
              <a:t>"</a:t>
            </a:r>
            <a:r>
              <a:rPr lang="en-US" dirty="0">
                <a:latin typeface="Rockwell Condensed"/>
              </a:rPr>
              <a:t>as</a:t>
            </a:r>
            <a:r>
              <a:rPr lang="en-US" dirty="0"/>
              <a:t> the artist</a:t>
            </a:r>
            <a:r>
              <a:rPr lang="en-US" dirty="0">
                <a:latin typeface="Rockwell Condensed"/>
              </a:rPr>
              <a:t> sees himself"</a:t>
            </a:r>
            <a:endParaRPr lang="en-US" dirty="0"/>
          </a:p>
        </p:txBody>
      </p:sp>
      <p:pic>
        <p:nvPicPr>
          <p:cNvPr id="5" name="Picture 5" descr="A close up of a logo&#10;&#10;Description generated with high confidence">
            <a:extLst>
              <a:ext uri="{FF2B5EF4-FFF2-40B4-BE49-F238E27FC236}">
                <a16:creationId xmlns:a16="http://schemas.microsoft.com/office/drawing/2014/main" xmlns="" id="{96842319-0FE5-40E4-908B-C7A335A44FD9}"/>
              </a:ext>
            </a:extLst>
          </p:cNvPr>
          <p:cNvPicPr>
            <a:picLocks noGrp="1" noChangeAspect="1"/>
          </p:cNvPicPr>
          <p:nvPr>
            <p:ph sz="half" idx="1"/>
          </p:nvPr>
        </p:nvPicPr>
        <p:blipFill>
          <a:blip r:embed="rId2"/>
          <a:stretch>
            <a:fillRect/>
          </a:stretch>
        </p:blipFill>
        <p:spPr>
          <a:xfrm>
            <a:off x="1978691" y="2194560"/>
            <a:ext cx="2937193" cy="3977640"/>
          </a:xfrm>
          <a:prstGeom prst="rect">
            <a:avLst/>
          </a:prstGeom>
        </p:spPr>
      </p:pic>
      <p:sp>
        <p:nvSpPr>
          <p:cNvPr id="4" name="Content Placeholder 3">
            <a:extLst>
              <a:ext uri="{FF2B5EF4-FFF2-40B4-BE49-F238E27FC236}">
                <a16:creationId xmlns:a16="http://schemas.microsoft.com/office/drawing/2014/main" xmlns="" id="{D7B2A243-E4F7-43BA-8CD4-0135DEA144F6}"/>
              </a:ext>
            </a:extLst>
          </p:cNvPr>
          <p:cNvSpPr>
            <a:spLocks noGrp="1"/>
          </p:cNvSpPr>
          <p:nvPr>
            <p:ph sz="half" idx="2"/>
          </p:nvPr>
        </p:nvSpPr>
        <p:spPr>
          <a:xfrm>
            <a:off x="6364224" y="2410220"/>
            <a:ext cx="4783634" cy="2151716"/>
          </a:xfrm>
        </p:spPr>
        <p:txBody>
          <a:bodyPr vert="horz" lIns="91440" tIns="45720" rIns="91440" bIns="45720" rtlCol="0" anchor="t">
            <a:normAutofit/>
          </a:bodyPr>
          <a:lstStyle/>
          <a:p>
            <a:r>
              <a:rPr lang="en-US" sz="2400" dirty="0"/>
              <a:t>"As The Artist Sees Himself"</a:t>
            </a:r>
            <a:br>
              <a:rPr lang="en-US" sz="2400" dirty="0"/>
            </a:br>
            <a:r>
              <a:rPr lang="en-US" sz="2400" dirty="0"/>
              <a:t>1992</a:t>
            </a:r>
          </a:p>
          <a:p>
            <a:endParaRPr lang="en-US" sz="2400" dirty="0"/>
          </a:p>
        </p:txBody>
      </p:sp>
    </p:spTree>
    <p:extLst>
      <p:ext uri="{BB962C8B-B14F-4D97-AF65-F5344CB8AC3E}">
        <p14:creationId xmlns:p14="http://schemas.microsoft.com/office/powerpoint/2010/main" val="3583927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0C88D-4F91-482D-BBAF-7E4D220DDBDD}"/>
              </a:ext>
            </a:extLst>
          </p:cNvPr>
          <p:cNvSpPr>
            <a:spLocks noGrp="1"/>
          </p:cNvSpPr>
          <p:nvPr>
            <p:ph type="title"/>
          </p:nvPr>
        </p:nvSpPr>
        <p:spPr/>
        <p:txBody>
          <a:bodyPr/>
          <a:lstStyle/>
          <a:p>
            <a:r>
              <a:rPr lang="en-US" dirty="0"/>
              <a:t>"First meeting</a:t>
            </a:r>
            <a:r>
              <a:rPr lang="en-US" dirty="0">
                <a:latin typeface="Rockwell Condensed"/>
              </a:rPr>
              <a:t>"</a:t>
            </a:r>
            <a:endParaRPr lang="en-US" dirty="0"/>
          </a:p>
        </p:txBody>
      </p:sp>
      <p:pic>
        <p:nvPicPr>
          <p:cNvPr id="5" name="Picture 5" descr="A close up of a logo&#10;&#10;Description generated with very high confidence">
            <a:extLst>
              <a:ext uri="{FF2B5EF4-FFF2-40B4-BE49-F238E27FC236}">
                <a16:creationId xmlns:a16="http://schemas.microsoft.com/office/drawing/2014/main" xmlns="" id="{6B96D081-A120-48F3-BAD9-A23A50DCBE21}"/>
              </a:ext>
            </a:extLst>
          </p:cNvPr>
          <p:cNvPicPr>
            <a:picLocks noGrp="1" noChangeAspect="1"/>
          </p:cNvPicPr>
          <p:nvPr>
            <p:ph sz="half" idx="1"/>
          </p:nvPr>
        </p:nvPicPr>
        <p:blipFill>
          <a:blip r:embed="rId2"/>
          <a:stretch>
            <a:fillRect/>
          </a:stretch>
        </p:blipFill>
        <p:spPr>
          <a:xfrm>
            <a:off x="1389888" y="2702242"/>
            <a:ext cx="4114800" cy="2962275"/>
          </a:xfrm>
          <a:prstGeom prst="rect">
            <a:avLst/>
          </a:prstGeom>
        </p:spPr>
      </p:pic>
      <p:sp>
        <p:nvSpPr>
          <p:cNvPr id="4" name="Content Placeholder 3">
            <a:extLst>
              <a:ext uri="{FF2B5EF4-FFF2-40B4-BE49-F238E27FC236}">
                <a16:creationId xmlns:a16="http://schemas.microsoft.com/office/drawing/2014/main" xmlns="" id="{A4518976-B2EC-4DDE-A2EF-5FB259F8252A}"/>
              </a:ext>
            </a:extLst>
          </p:cNvPr>
          <p:cNvSpPr>
            <a:spLocks noGrp="1"/>
          </p:cNvSpPr>
          <p:nvPr>
            <p:ph sz="half" idx="2"/>
          </p:nvPr>
        </p:nvSpPr>
        <p:spPr/>
        <p:txBody>
          <a:bodyPr vert="horz" lIns="91440" tIns="45720" rIns="91440" bIns="45720" rtlCol="0" anchor="t">
            <a:normAutofit/>
          </a:bodyPr>
          <a:lstStyle/>
          <a:p>
            <a:r>
              <a:rPr lang="en-US" dirty="0"/>
              <a:t>"First Meeting"</a:t>
            </a:r>
            <a:br>
              <a:rPr lang="en-US" dirty="0"/>
            </a:br>
            <a:r>
              <a:rPr lang="en-US" dirty="0"/>
              <a:t>1992</a:t>
            </a:r>
          </a:p>
          <a:p>
            <a:r>
              <a:rPr lang="en-US"/>
              <a:t>Animal painting</a:t>
            </a:r>
            <a:endParaRPr lang="en-US" dirty="0"/>
          </a:p>
        </p:txBody>
      </p:sp>
    </p:spTree>
    <p:extLst>
      <p:ext uri="{BB962C8B-B14F-4D97-AF65-F5344CB8AC3E}">
        <p14:creationId xmlns:p14="http://schemas.microsoft.com/office/powerpoint/2010/main" val="1323986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045633D-7FA7-4D93-8E45-D385B582A1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xmlns="" id="{82532B9D-ADFC-4AEF-97D4-9FC87BB61E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ln w="22225">
            <a:solidFill>
              <a:srgbClr val="CD48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person&#10;&#10;Description generated with very high confidence">
            <a:extLst>
              <a:ext uri="{FF2B5EF4-FFF2-40B4-BE49-F238E27FC236}">
                <a16:creationId xmlns:a16="http://schemas.microsoft.com/office/drawing/2014/main" xmlns="" id="{5ECE7744-DAC3-44DB-946D-05B8CC381E56}"/>
              </a:ext>
            </a:extLst>
          </p:cNvPr>
          <p:cNvPicPr>
            <a:picLocks noChangeAspect="1"/>
          </p:cNvPicPr>
          <p:nvPr/>
        </p:nvPicPr>
        <p:blipFill>
          <a:blip r:embed="rId2"/>
          <a:stretch>
            <a:fillRect/>
          </a:stretch>
        </p:blipFill>
        <p:spPr>
          <a:xfrm>
            <a:off x="804332" y="940688"/>
            <a:ext cx="10577744" cy="4971539"/>
          </a:xfrm>
          <a:prstGeom prst="rect">
            <a:avLst/>
          </a:prstGeom>
        </p:spPr>
      </p:pic>
    </p:spTree>
    <p:extLst>
      <p:ext uri="{BB962C8B-B14F-4D97-AF65-F5344CB8AC3E}">
        <p14:creationId xmlns:p14="http://schemas.microsoft.com/office/powerpoint/2010/main" val="376690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86B7C-0536-4B72-8DCC-01B8AB43C104}"/>
              </a:ext>
            </a:extLst>
          </p:cNvPr>
          <p:cNvSpPr>
            <a:spLocks noGrp="1"/>
          </p:cNvSpPr>
          <p:nvPr>
            <p:ph type="title"/>
          </p:nvPr>
        </p:nvSpPr>
        <p:spPr/>
        <p:txBody>
          <a:bodyPr/>
          <a:lstStyle/>
          <a:p>
            <a:r>
              <a:rPr lang="en-US" dirty="0"/>
              <a:t>Source</a:t>
            </a:r>
          </a:p>
        </p:txBody>
      </p:sp>
      <p:sp>
        <p:nvSpPr>
          <p:cNvPr id="3" name="Content Placeholder 2">
            <a:extLst>
              <a:ext uri="{FF2B5EF4-FFF2-40B4-BE49-F238E27FC236}">
                <a16:creationId xmlns:a16="http://schemas.microsoft.com/office/drawing/2014/main" xmlns="" id="{6E91E3BA-DE4D-41D1-BC0B-9FC5EE05BEE6}"/>
              </a:ext>
            </a:extLst>
          </p:cNvPr>
          <p:cNvSpPr>
            <a:spLocks noGrp="1"/>
          </p:cNvSpPr>
          <p:nvPr>
            <p:ph idx="1"/>
          </p:nvPr>
        </p:nvSpPr>
        <p:spPr/>
        <p:txBody>
          <a:bodyPr vert="horz" lIns="91440" tIns="45720" rIns="91440" bIns="45720" rtlCol="0" anchor="t">
            <a:normAutofit/>
          </a:bodyPr>
          <a:lstStyle/>
          <a:p>
            <a:r>
              <a:rPr lang="en-US" dirty="0">
                <a:hlinkClick r:id="rId2"/>
              </a:rPr>
              <a:t>https://www.wikiart.org/en/norval-morrisseau/first-meeting-1992</a:t>
            </a:r>
            <a:r>
              <a:rPr lang="en-US" dirty="0"/>
              <a:t> </a:t>
            </a:r>
          </a:p>
          <a:p>
            <a:r>
              <a:rPr lang="en-US" dirty="0">
                <a:hlinkClick r:id="rId3"/>
              </a:rPr>
              <a:t>https://www.wikiart.org/en/norval-morrisseau/the-hunter-1995</a:t>
            </a:r>
          </a:p>
          <a:p>
            <a:r>
              <a:rPr lang="en-US" dirty="0">
                <a:hlinkClick r:id="rId4"/>
              </a:rPr>
              <a:t>https://www.wikiart.org/en/norval-morrisseau/in-the-land-of-the-giants</a:t>
            </a:r>
            <a:r>
              <a:rPr lang="en-US" dirty="0"/>
              <a:t> </a:t>
            </a:r>
            <a:endParaRPr lang="en-US"/>
          </a:p>
          <a:p>
            <a:r>
              <a:rPr lang="en-US" dirty="0">
                <a:hlinkClick r:id="rId2"/>
              </a:rPr>
              <a:t>https://www.wikiart.org/en/norval-morrisseau/first-meeting-1992</a:t>
            </a:r>
            <a:r>
              <a:rPr lang="en-US" dirty="0"/>
              <a:t> </a:t>
            </a:r>
          </a:p>
          <a:p>
            <a:r>
              <a:rPr lang="en-US" dirty="0">
                <a:hlinkClick r:id="rId5"/>
              </a:rPr>
              <a:t>https://www.wikiart.org/en/norval-morrisseau/herb-picking-with-grandfather</a:t>
            </a:r>
            <a:r>
              <a:rPr lang="en-US" dirty="0"/>
              <a:t> </a:t>
            </a:r>
          </a:p>
          <a:p>
            <a:r>
              <a:rPr lang="en-US" dirty="0">
                <a:hlinkClick r:id="rId6"/>
              </a:rPr>
              <a:t>http://coghlanart.com/Norvalpainting.htm</a:t>
            </a:r>
            <a:r>
              <a:rPr lang="en-US" dirty="0"/>
              <a:t> </a:t>
            </a:r>
            <a:endParaRPr lang="en-US"/>
          </a:p>
          <a:p>
            <a:r>
              <a:rPr lang="en-US" dirty="0">
                <a:hlinkClick r:id="rId7"/>
              </a:rPr>
              <a:t>file:///C:/Users/User/Downloads/LimestoneAboriginaArtInCanadaPresentation.pdf</a:t>
            </a:r>
          </a:p>
          <a:p>
            <a:r>
              <a:rPr lang="en-US" dirty="0">
                <a:hlinkClick r:id="rId8"/>
              </a:rPr>
              <a:t>https://www.aci-iac.ca/art-books/norval-morrisseau/biography</a:t>
            </a:r>
            <a:r>
              <a:rPr lang="en-US" dirty="0"/>
              <a:t> </a:t>
            </a:r>
          </a:p>
          <a:p>
            <a:endParaRPr lang="en-US" dirty="0"/>
          </a:p>
        </p:txBody>
      </p:sp>
    </p:spTree>
    <p:extLst>
      <p:ext uri="{BB962C8B-B14F-4D97-AF65-F5344CB8AC3E}">
        <p14:creationId xmlns:p14="http://schemas.microsoft.com/office/powerpoint/2010/main" val="205294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9C8D586-1ECD-4981-BED2-97336112C0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CF7A731-7AC1-454F-AF6B-68131CCC2402}"/>
              </a:ext>
            </a:extLst>
          </p:cNvPr>
          <p:cNvSpPr>
            <a:spLocks noGrp="1"/>
          </p:cNvSpPr>
          <p:nvPr>
            <p:ph type="title"/>
          </p:nvPr>
        </p:nvSpPr>
        <p:spPr>
          <a:xfrm>
            <a:off x="6400800" y="484632"/>
            <a:ext cx="5299586" cy="1609344"/>
          </a:xfrm>
          <a:ln>
            <a:noFill/>
          </a:ln>
        </p:spPr>
        <p:txBody>
          <a:bodyPr>
            <a:normAutofit/>
          </a:bodyPr>
          <a:lstStyle/>
          <a:p>
            <a:r>
              <a:rPr lang="en-US" sz="4000"/>
              <a:t>Who was Norval Morrisseau</a:t>
            </a:r>
            <a:r>
              <a:rPr lang="en-US" sz="4000">
                <a:latin typeface="Rockwell Condensed"/>
              </a:rPr>
              <a:t>?</a:t>
            </a:r>
            <a:endParaRPr lang="en-US" sz="4000"/>
          </a:p>
        </p:txBody>
      </p:sp>
      <p:pic>
        <p:nvPicPr>
          <p:cNvPr id="4" name="Picture 4" descr="A picture containing person, indoor, wall, sitting&#10;&#10;Description generated with very high confidence">
            <a:extLst>
              <a:ext uri="{FF2B5EF4-FFF2-40B4-BE49-F238E27FC236}">
                <a16:creationId xmlns:a16="http://schemas.microsoft.com/office/drawing/2014/main" xmlns="" id="{323DB017-8A15-4D1F-A977-4AA7EF9E25E5}"/>
              </a:ext>
            </a:extLst>
          </p:cNvPr>
          <p:cNvPicPr>
            <a:picLocks noChangeAspect="1"/>
          </p:cNvPicPr>
          <p:nvPr/>
        </p:nvPicPr>
        <p:blipFill rotWithShape="1">
          <a:blip r:embed="rId3"/>
          <a:srcRect l="17238" r="34110" b="1"/>
          <a:stretch/>
        </p:blipFill>
        <p:spPr>
          <a:xfrm>
            <a:off x="1" y="10"/>
            <a:ext cx="6066502" cy="6857989"/>
          </a:xfrm>
          <a:prstGeom prst="rect">
            <a:avLst/>
          </a:prstGeom>
        </p:spPr>
      </p:pic>
      <p:sp>
        <p:nvSpPr>
          <p:cNvPr id="3" name="Content Placeholder 2">
            <a:extLst>
              <a:ext uri="{FF2B5EF4-FFF2-40B4-BE49-F238E27FC236}">
                <a16:creationId xmlns:a16="http://schemas.microsoft.com/office/drawing/2014/main" xmlns="" id="{D17A2DCC-A37F-4EAF-885D-2F4DC3E008BC}"/>
              </a:ext>
            </a:extLst>
          </p:cNvPr>
          <p:cNvSpPr>
            <a:spLocks noGrp="1"/>
          </p:cNvSpPr>
          <p:nvPr>
            <p:ph idx="1"/>
          </p:nvPr>
        </p:nvSpPr>
        <p:spPr>
          <a:xfrm>
            <a:off x="6400799" y="2121408"/>
            <a:ext cx="5299585" cy="4519715"/>
          </a:xfrm>
        </p:spPr>
        <p:txBody>
          <a:bodyPr vert="horz" lIns="91440" tIns="45720" rIns="91440" bIns="45720" rtlCol="0" anchor="t">
            <a:normAutofit/>
          </a:bodyPr>
          <a:lstStyle/>
          <a:p>
            <a:pPr marL="0" indent="0">
              <a:buNone/>
            </a:pPr>
            <a:endParaRPr lang="en-US" sz="1800"/>
          </a:p>
          <a:p>
            <a:r>
              <a:rPr lang="en-US" sz="1800" dirty="0"/>
              <a:t> </a:t>
            </a:r>
            <a:r>
              <a:rPr lang="en-US" sz="2400" dirty="0"/>
              <a:t>Norval Morrisseau was an Ojibwa Canadian artist who lived between 1931 – 2007.</a:t>
            </a:r>
          </a:p>
          <a:p>
            <a:r>
              <a:rPr lang="en-US" sz="2400" dirty="0"/>
              <a:t> Morrisseau is known as one of the founding fathers of contemporary Indigenous art in Canada.</a:t>
            </a:r>
          </a:p>
          <a:p>
            <a:r>
              <a:rPr lang="en-US" sz="2400" dirty="0"/>
              <a:t> Specifically, he is credited with creating a style of art called "The Woodlands School."</a:t>
            </a:r>
          </a:p>
          <a:p>
            <a:endParaRPr lang="en-US" sz="1800"/>
          </a:p>
        </p:txBody>
      </p:sp>
      <p:grpSp>
        <p:nvGrpSpPr>
          <p:cNvPr id="11" name="Group 10">
            <a:extLst>
              <a:ext uri="{FF2B5EF4-FFF2-40B4-BE49-F238E27FC236}">
                <a16:creationId xmlns:a16="http://schemas.microsoft.com/office/drawing/2014/main" xmlns="" id="{AF001A23-2767-4A31-BD30-56112DE9527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xmlns="" id="{C6BD30CE-7C6B-4C5B-8206-2A912062D6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xmlns="" id="{7FA45EC6-AD58-4CAF-846D-46D82B614D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6" name="Picture 6">
            <a:extLst>
              <a:ext uri="{FF2B5EF4-FFF2-40B4-BE49-F238E27FC236}">
                <a16:creationId xmlns:a16="http://schemas.microsoft.com/office/drawing/2014/main" xmlns="" id="{90A5091C-5860-4365-845B-0A3A263833BA}"/>
              </a:ext>
            </a:extLst>
          </p:cNvPr>
          <p:cNvPicPr>
            <a:picLocks noChangeAspect="1"/>
          </p:cNvPicPr>
          <p:nvPr/>
        </p:nvPicPr>
        <p:blipFill>
          <a:blip r:embed="rId5"/>
          <a:stretch>
            <a:fillRect/>
          </a:stretch>
        </p:blipFill>
        <p:spPr>
          <a:xfrm>
            <a:off x="11370163" y="155087"/>
            <a:ext cx="666750" cy="666750"/>
          </a:xfrm>
          <a:prstGeom prst="rect">
            <a:avLst/>
          </a:prstGeom>
        </p:spPr>
      </p:pic>
    </p:spTree>
    <p:extLst>
      <p:ext uri="{BB962C8B-B14F-4D97-AF65-F5344CB8AC3E}">
        <p14:creationId xmlns:p14="http://schemas.microsoft.com/office/powerpoint/2010/main" val="763361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C7FF924-8DA0-4BE9-8C7E-095B0EC13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4228F1A-B5AA-497F-BF60-844A3164639E}"/>
              </a:ext>
            </a:extLst>
          </p:cNvPr>
          <p:cNvSpPr>
            <a:spLocks noGrp="1"/>
          </p:cNvSpPr>
          <p:nvPr>
            <p:ph type="title"/>
          </p:nvPr>
        </p:nvSpPr>
        <p:spPr>
          <a:xfrm>
            <a:off x="6400800" y="484632"/>
            <a:ext cx="5299586" cy="1609344"/>
          </a:xfrm>
          <a:ln>
            <a:noFill/>
          </a:ln>
        </p:spPr>
        <p:txBody>
          <a:bodyPr>
            <a:normAutofit/>
          </a:bodyPr>
          <a:lstStyle/>
          <a:p>
            <a:r>
              <a:rPr lang="en-US" sz="3600" dirty="0">
                <a:latin typeface="Rockwell Condensed"/>
              </a:rPr>
              <a:t>Think-Pair-Share:</a:t>
            </a:r>
          </a:p>
        </p:txBody>
      </p:sp>
      <p:pic>
        <p:nvPicPr>
          <p:cNvPr id="7" name="Picture 4">
            <a:extLst>
              <a:ext uri="{FF2B5EF4-FFF2-40B4-BE49-F238E27FC236}">
                <a16:creationId xmlns:a16="http://schemas.microsoft.com/office/drawing/2014/main" xmlns="" id="{8627097F-12BC-4348-A0D7-43DF483A090B}"/>
              </a:ext>
            </a:extLst>
          </p:cNvPr>
          <p:cNvPicPr>
            <a:picLocks noChangeAspect="1"/>
          </p:cNvPicPr>
          <p:nvPr/>
        </p:nvPicPr>
        <p:blipFill>
          <a:blip r:embed="rId4"/>
          <a:stretch>
            <a:fillRect/>
          </a:stretch>
        </p:blipFill>
        <p:spPr>
          <a:xfrm>
            <a:off x="633999" y="890681"/>
            <a:ext cx="5112461" cy="5086898"/>
          </a:xfrm>
          <a:prstGeom prst="rect">
            <a:avLst/>
          </a:prstGeom>
        </p:spPr>
      </p:pic>
      <p:sp>
        <p:nvSpPr>
          <p:cNvPr id="9" name="Content Placeholder 8">
            <a:extLst>
              <a:ext uri="{FF2B5EF4-FFF2-40B4-BE49-F238E27FC236}">
                <a16:creationId xmlns:a16="http://schemas.microsoft.com/office/drawing/2014/main" xmlns="" id="{4C7113C9-7493-4FA9-90E3-6E10C4866350}"/>
              </a:ext>
            </a:extLst>
          </p:cNvPr>
          <p:cNvSpPr>
            <a:spLocks noGrp="1"/>
          </p:cNvSpPr>
          <p:nvPr>
            <p:ph idx="1"/>
          </p:nvPr>
        </p:nvSpPr>
        <p:spPr>
          <a:xfrm>
            <a:off x="6400799" y="2696502"/>
            <a:ext cx="5299585" cy="2411774"/>
          </a:xfrm>
        </p:spPr>
        <p:txBody>
          <a:bodyPr vert="horz" lIns="91440" tIns="45720" rIns="91440" bIns="45720" rtlCol="0" anchor="t">
            <a:normAutofit/>
          </a:bodyPr>
          <a:lstStyle/>
          <a:p>
            <a:r>
              <a:rPr lang="en-US" sz="2500" b="1" cap="all" dirty="0">
                <a:latin typeface="Abadi"/>
              </a:rPr>
              <a:t>This painting is an example of the Woodlands school.</a:t>
            </a:r>
            <a:endParaRPr lang="en-US" sz="2500" b="1">
              <a:latin typeface="Abadi"/>
            </a:endParaRPr>
          </a:p>
          <a:p>
            <a:r>
              <a:rPr lang="en-US" sz="2500" b="1" cap="all" dirty="0">
                <a:latin typeface="Abadi"/>
              </a:rPr>
              <a:t>With a Partner, write down the WORDS WOULD YOU USE TO DESCRIBE this ARTISTIC STYLE.</a:t>
            </a:r>
            <a:endParaRPr lang="en-US" sz="2500" b="1" dirty="0">
              <a:latin typeface="Abadi"/>
            </a:endParaRPr>
          </a:p>
          <a:p>
            <a:endParaRPr lang="en-US" sz="1800" dirty="0"/>
          </a:p>
        </p:txBody>
      </p:sp>
      <p:grpSp>
        <p:nvGrpSpPr>
          <p:cNvPr id="14" name="Group 13">
            <a:extLst>
              <a:ext uri="{FF2B5EF4-FFF2-40B4-BE49-F238E27FC236}">
                <a16:creationId xmlns:a16="http://schemas.microsoft.com/office/drawing/2014/main" xmlns="" id="{5029B4A8-2CF0-48DC-B29E-F3B62EDDC44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xmlns="" id="{F71DA811-F7AE-460D-9891-57F221994B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xmlns="" id="{3747795E-BBFD-44B4-892D-2054745A84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3">
            <a:extLst>
              <a:ext uri="{FF2B5EF4-FFF2-40B4-BE49-F238E27FC236}">
                <a16:creationId xmlns:a16="http://schemas.microsoft.com/office/drawing/2014/main" xmlns="" id="{2F9F044D-2A36-4F1A-9426-B3154EB229DF}"/>
              </a:ext>
            </a:extLst>
          </p:cNvPr>
          <p:cNvPicPr>
            <a:picLocks noChangeAspect="1"/>
          </p:cNvPicPr>
          <p:nvPr/>
        </p:nvPicPr>
        <p:blipFill>
          <a:blip r:embed="rId6"/>
          <a:stretch>
            <a:fillRect/>
          </a:stretch>
        </p:blipFill>
        <p:spPr>
          <a:xfrm>
            <a:off x="11399471" y="155087"/>
            <a:ext cx="666750" cy="666750"/>
          </a:xfrm>
          <a:prstGeom prst="rect">
            <a:avLst/>
          </a:prstGeom>
        </p:spPr>
      </p:pic>
    </p:spTree>
    <p:extLst>
      <p:ext uri="{BB962C8B-B14F-4D97-AF65-F5344CB8AC3E}">
        <p14:creationId xmlns:p14="http://schemas.microsoft.com/office/powerpoint/2010/main" val="395796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AFD28-966F-4ED2-AE51-FA8BFB95D198}"/>
              </a:ext>
            </a:extLst>
          </p:cNvPr>
          <p:cNvSpPr>
            <a:spLocks noGrp="1"/>
          </p:cNvSpPr>
          <p:nvPr>
            <p:ph type="title"/>
          </p:nvPr>
        </p:nvSpPr>
        <p:spPr/>
        <p:txBody>
          <a:bodyPr/>
          <a:lstStyle/>
          <a:p>
            <a:r>
              <a:rPr lang="en-US" dirty="0"/>
              <a:t>The woodlands school</a:t>
            </a:r>
          </a:p>
        </p:txBody>
      </p:sp>
      <p:sp>
        <p:nvSpPr>
          <p:cNvPr id="3" name="Content Placeholder 2">
            <a:extLst>
              <a:ext uri="{FF2B5EF4-FFF2-40B4-BE49-F238E27FC236}">
                <a16:creationId xmlns:a16="http://schemas.microsoft.com/office/drawing/2014/main" xmlns="" id="{29CA8C2F-4DCE-4D19-94C1-BC67D4BFFD78}"/>
              </a:ext>
            </a:extLst>
          </p:cNvPr>
          <p:cNvSpPr>
            <a:spLocks noGrp="1"/>
          </p:cNvSpPr>
          <p:nvPr>
            <p:ph idx="1"/>
          </p:nvPr>
        </p:nvSpPr>
        <p:spPr/>
        <p:txBody>
          <a:bodyPr vert="horz" lIns="91440" tIns="45720" rIns="91440" bIns="45720" rtlCol="0" anchor="t">
            <a:normAutofit/>
          </a:bodyPr>
          <a:lstStyle/>
          <a:p>
            <a:r>
              <a:rPr lang="en-US" sz="2400" dirty="0"/>
              <a:t>The Woodlands School uses "traditional Anishinaabe themes and bold lines; it builds on rock art." </a:t>
            </a:r>
          </a:p>
          <a:p>
            <a:endParaRPr lang="en-US" sz="2400" dirty="0"/>
          </a:p>
        </p:txBody>
      </p:sp>
      <p:pic>
        <p:nvPicPr>
          <p:cNvPr id="4" name="Picture 4" descr="A drawing of a person&#10;&#10;Description generated with high confidence">
            <a:extLst>
              <a:ext uri="{FF2B5EF4-FFF2-40B4-BE49-F238E27FC236}">
                <a16:creationId xmlns:a16="http://schemas.microsoft.com/office/drawing/2014/main" xmlns="" id="{5C5B737F-CF5D-4A01-8141-9C0C5A9486B2}"/>
              </a:ext>
            </a:extLst>
          </p:cNvPr>
          <p:cNvPicPr>
            <a:picLocks noChangeAspect="1"/>
          </p:cNvPicPr>
          <p:nvPr/>
        </p:nvPicPr>
        <p:blipFill>
          <a:blip r:embed="rId2"/>
          <a:stretch>
            <a:fillRect/>
          </a:stretch>
        </p:blipFill>
        <p:spPr>
          <a:xfrm>
            <a:off x="1877684" y="3208003"/>
            <a:ext cx="8350369" cy="2943653"/>
          </a:xfrm>
          <a:prstGeom prst="rect">
            <a:avLst/>
          </a:prstGeom>
        </p:spPr>
      </p:pic>
      <p:pic>
        <p:nvPicPr>
          <p:cNvPr id="5" name="Picture 5">
            <a:extLst>
              <a:ext uri="{FF2B5EF4-FFF2-40B4-BE49-F238E27FC236}">
                <a16:creationId xmlns:a16="http://schemas.microsoft.com/office/drawing/2014/main" xmlns="" id="{056E2797-0F8C-460A-8C99-B230F99A6408}"/>
              </a:ext>
            </a:extLst>
          </p:cNvPr>
          <p:cNvPicPr>
            <a:picLocks noChangeAspect="1"/>
          </p:cNvPicPr>
          <p:nvPr/>
        </p:nvPicPr>
        <p:blipFill>
          <a:blip r:embed="rId3"/>
          <a:stretch>
            <a:fillRect/>
          </a:stretch>
        </p:blipFill>
        <p:spPr>
          <a:xfrm>
            <a:off x="11301779" y="194163"/>
            <a:ext cx="666750" cy="666750"/>
          </a:xfrm>
          <a:prstGeom prst="rect">
            <a:avLst/>
          </a:prstGeom>
        </p:spPr>
      </p:pic>
    </p:spTree>
    <p:extLst>
      <p:ext uri="{BB962C8B-B14F-4D97-AF65-F5344CB8AC3E}">
        <p14:creationId xmlns:p14="http://schemas.microsoft.com/office/powerpoint/2010/main" val="261443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E689E1-098A-4CCD-A969-353F69943545}"/>
              </a:ext>
            </a:extLst>
          </p:cNvPr>
          <p:cNvSpPr>
            <a:spLocks noGrp="1"/>
          </p:cNvSpPr>
          <p:nvPr>
            <p:ph type="title"/>
          </p:nvPr>
        </p:nvSpPr>
        <p:spPr/>
        <p:txBody>
          <a:bodyPr/>
          <a:lstStyle/>
          <a:p>
            <a:r>
              <a:rPr lang="en-US" dirty="0"/>
              <a:t>Morrisseau's early</a:t>
            </a:r>
            <a:r>
              <a:rPr lang="en-US" dirty="0">
                <a:latin typeface="Rockwell Condensed"/>
              </a:rPr>
              <a:t> life</a:t>
            </a:r>
            <a:endParaRPr lang="en-US" dirty="0"/>
          </a:p>
        </p:txBody>
      </p:sp>
      <p:sp>
        <p:nvSpPr>
          <p:cNvPr id="3" name="Content Placeholder 2">
            <a:extLst>
              <a:ext uri="{FF2B5EF4-FFF2-40B4-BE49-F238E27FC236}">
                <a16:creationId xmlns:a16="http://schemas.microsoft.com/office/drawing/2014/main" xmlns="" id="{339B0598-153F-4C25-96CE-F926E1018C89}"/>
              </a:ext>
            </a:extLst>
          </p:cNvPr>
          <p:cNvSpPr>
            <a:spLocks noGrp="1"/>
          </p:cNvSpPr>
          <p:nvPr>
            <p:ph idx="1"/>
          </p:nvPr>
        </p:nvSpPr>
        <p:spPr/>
        <p:txBody>
          <a:bodyPr vert="horz" lIns="91440" tIns="45720" rIns="91440" bIns="45720" rtlCol="0" anchor="t">
            <a:normAutofit/>
          </a:bodyPr>
          <a:lstStyle/>
          <a:p>
            <a:r>
              <a:rPr lang="en-US" sz="2400" dirty="0"/>
              <a:t> Morrisseau grew up during a time when Aboriginal peoples were not given the same rights and freedoms as other Canadians.</a:t>
            </a:r>
          </a:p>
          <a:p>
            <a:r>
              <a:rPr lang="en-US" sz="2400" dirty="0"/>
              <a:t>At an early age, Morrisseau was sent to a residential school.</a:t>
            </a:r>
          </a:p>
          <a:p>
            <a:r>
              <a:rPr lang="en-US" sz="2400" dirty="0"/>
              <a:t>Residential schools "forcibly separated Indigenous children from their families and forbade them from acknowledging their cultures or speaking their traditional languages."</a:t>
            </a:r>
          </a:p>
          <a:p>
            <a:r>
              <a:rPr lang="en-US" sz="2400" dirty="0"/>
              <a:t> Despite the hardships he faced, Morrisseau demonstrated a strong sense of maturity and independence as a child.</a:t>
            </a:r>
          </a:p>
          <a:p>
            <a:r>
              <a:rPr lang="en-US" sz="2400" dirty="0"/>
              <a:t> He often preferred to spend his time alone drawing, learning, or listening to elders.</a:t>
            </a:r>
          </a:p>
          <a:p>
            <a:endParaRPr lang="en-US" dirty="0"/>
          </a:p>
        </p:txBody>
      </p:sp>
      <p:pic>
        <p:nvPicPr>
          <p:cNvPr id="4" name="Picture 4">
            <a:extLst>
              <a:ext uri="{FF2B5EF4-FFF2-40B4-BE49-F238E27FC236}">
                <a16:creationId xmlns:a16="http://schemas.microsoft.com/office/drawing/2014/main" xmlns="" id="{B2D19551-DDD6-46A3-BD8F-610852970F40}"/>
              </a:ext>
            </a:extLst>
          </p:cNvPr>
          <p:cNvPicPr>
            <a:picLocks noChangeAspect="1"/>
          </p:cNvPicPr>
          <p:nvPr/>
        </p:nvPicPr>
        <p:blipFill>
          <a:blip r:embed="rId2"/>
          <a:stretch>
            <a:fillRect/>
          </a:stretch>
        </p:blipFill>
        <p:spPr>
          <a:xfrm>
            <a:off x="11282240" y="223471"/>
            <a:ext cx="666750" cy="666750"/>
          </a:xfrm>
          <a:prstGeom prst="rect">
            <a:avLst/>
          </a:prstGeom>
        </p:spPr>
      </p:pic>
    </p:spTree>
    <p:extLst>
      <p:ext uri="{BB962C8B-B14F-4D97-AF65-F5344CB8AC3E}">
        <p14:creationId xmlns:p14="http://schemas.microsoft.com/office/powerpoint/2010/main" val="398985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5338C-AEB0-4454-B8C8-95AC128C278B}"/>
              </a:ext>
            </a:extLst>
          </p:cNvPr>
          <p:cNvSpPr>
            <a:spLocks noGrp="1"/>
          </p:cNvSpPr>
          <p:nvPr>
            <p:ph type="title"/>
          </p:nvPr>
        </p:nvSpPr>
        <p:spPr/>
        <p:txBody>
          <a:bodyPr/>
          <a:lstStyle/>
          <a:p>
            <a:r>
              <a:rPr lang="en-US" dirty="0"/>
              <a:t>early mentors</a:t>
            </a:r>
            <a:endParaRPr lang="en-US" dirty="0">
              <a:latin typeface="Rockwell Condensed"/>
            </a:endParaRPr>
          </a:p>
        </p:txBody>
      </p:sp>
      <p:sp>
        <p:nvSpPr>
          <p:cNvPr id="3" name="Content Placeholder 2">
            <a:extLst>
              <a:ext uri="{FF2B5EF4-FFF2-40B4-BE49-F238E27FC236}">
                <a16:creationId xmlns:a16="http://schemas.microsoft.com/office/drawing/2014/main" xmlns="" id="{A5C76510-45C9-4621-A9BE-51A4CBD5023A}"/>
              </a:ext>
            </a:extLst>
          </p:cNvPr>
          <p:cNvSpPr>
            <a:spLocks noGrp="1"/>
          </p:cNvSpPr>
          <p:nvPr>
            <p:ph idx="1"/>
          </p:nvPr>
        </p:nvSpPr>
        <p:spPr/>
        <p:txBody>
          <a:bodyPr vert="horz" lIns="91440" tIns="45720" rIns="91440" bIns="45720" rtlCol="0" anchor="t">
            <a:normAutofit/>
          </a:bodyPr>
          <a:lstStyle/>
          <a:p>
            <a:r>
              <a:rPr lang="en-US" dirty="0"/>
              <a:t> </a:t>
            </a:r>
            <a:r>
              <a:rPr lang="en-US" sz="2400" dirty="0"/>
              <a:t>Dr. Joseph Weinstein and his wife Esther befriended Morrisseau in the late 1950's. </a:t>
            </a:r>
          </a:p>
          <a:p>
            <a:r>
              <a:rPr lang="en-US" sz="2400" dirty="0"/>
              <a:t> Like Weinstein, they were supportive of modern art (</a:t>
            </a:r>
            <a:r>
              <a:rPr lang="en-US" sz="2400"/>
              <a:t>ex.the work of Pablo Picasso).</a:t>
            </a:r>
            <a:r>
              <a:rPr lang="en-US" sz="2400" dirty="0"/>
              <a:t>  </a:t>
            </a:r>
          </a:p>
          <a:p>
            <a:r>
              <a:rPr lang="en-US" sz="2400" dirty="0"/>
              <a:t> The Weinstein's were artists who often gave Morrisseau art supplies to work with.</a:t>
            </a:r>
          </a:p>
          <a:p>
            <a:r>
              <a:rPr lang="en-US" sz="2400" dirty="0"/>
              <a:t> They encouraged Morrisseau to follow his dream of being an artist and "consider himself a professional artist “in the Western sense, rather than as a producer of tourist souvenirs.”"</a:t>
            </a:r>
          </a:p>
          <a:p>
            <a:endParaRPr lang="en-US" sz="2400" dirty="0"/>
          </a:p>
        </p:txBody>
      </p:sp>
    </p:spTree>
    <p:extLst>
      <p:ext uri="{BB962C8B-B14F-4D97-AF65-F5344CB8AC3E}">
        <p14:creationId xmlns:p14="http://schemas.microsoft.com/office/powerpoint/2010/main" val="63974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4784E-7D56-4E47-B6B1-5E20599A98D5}"/>
              </a:ext>
            </a:extLst>
          </p:cNvPr>
          <p:cNvSpPr>
            <a:spLocks noGrp="1"/>
          </p:cNvSpPr>
          <p:nvPr>
            <p:ph type="title"/>
          </p:nvPr>
        </p:nvSpPr>
        <p:spPr>
          <a:xfrm>
            <a:off x="1069848" y="484632"/>
            <a:ext cx="10058400" cy="1609344"/>
          </a:xfrm>
        </p:spPr>
        <p:txBody>
          <a:bodyPr>
            <a:normAutofit/>
          </a:bodyPr>
          <a:lstStyle/>
          <a:p>
            <a:r>
              <a:rPr lang="en-US"/>
              <a:t>Big</a:t>
            </a:r>
            <a:r>
              <a:rPr lang="en-US">
                <a:latin typeface="Rockwell Condensed"/>
              </a:rPr>
              <a:t> moment</a:t>
            </a:r>
          </a:p>
        </p:txBody>
      </p:sp>
      <p:sp>
        <p:nvSpPr>
          <p:cNvPr id="3" name="Content Placeholder 2">
            <a:extLst>
              <a:ext uri="{FF2B5EF4-FFF2-40B4-BE49-F238E27FC236}">
                <a16:creationId xmlns:a16="http://schemas.microsoft.com/office/drawing/2014/main" xmlns="" id="{79FC232A-354A-4F24-B3CB-FA304EE5612E}"/>
              </a:ext>
            </a:extLst>
          </p:cNvPr>
          <p:cNvSpPr>
            <a:spLocks noGrp="1"/>
          </p:cNvSpPr>
          <p:nvPr>
            <p:ph idx="1"/>
          </p:nvPr>
        </p:nvSpPr>
        <p:spPr>
          <a:xfrm>
            <a:off x="1069848" y="2121408"/>
            <a:ext cx="4773168" cy="4050792"/>
          </a:xfrm>
        </p:spPr>
        <p:txBody>
          <a:bodyPr vert="horz" lIns="91440" tIns="45720" rIns="91440" bIns="45720" rtlCol="0">
            <a:normAutofit/>
          </a:bodyPr>
          <a:lstStyle/>
          <a:p>
            <a:r>
              <a:rPr lang="en-US" dirty="0"/>
              <a:t> </a:t>
            </a:r>
            <a:r>
              <a:rPr lang="en-US"/>
              <a:t>In 1962, Morrisseau was given the honour of showcasing his artwork at the Pollock Gallery in Toronto. </a:t>
            </a:r>
          </a:p>
          <a:p>
            <a:r>
              <a:rPr lang="en-US"/>
              <a:t>This was significant because it "marked the first time an Indigenous artist had shown work in a contemporary art gallery in Canada, and the media hailed the debut as a new development in Canadian art."</a:t>
            </a:r>
          </a:p>
          <a:p>
            <a:r>
              <a:rPr lang="en-US"/>
              <a:t> Morrisseau became more widely known and respected as an artist after this exhibition.</a:t>
            </a:r>
          </a:p>
          <a:p>
            <a:endParaRPr lang="en-US" dirty="0"/>
          </a:p>
        </p:txBody>
      </p:sp>
      <p:pic>
        <p:nvPicPr>
          <p:cNvPr id="4" name="Picture 4" descr="A close up of text on a white background&#10;&#10;Description generated with very high confidence">
            <a:extLst>
              <a:ext uri="{FF2B5EF4-FFF2-40B4-BE49-F238E27FC236}">
                <a16:creationId xmlns:a16="http://schemas.microsoft.com/office/drawing/2014/main" xmlns="" id="{675251FF-84D6-4B69-ABF3-057377DD5A44}"/>
              </a:ext>
            </a:extLst>
          </p:cNvPr>
          <p:cNvPicPr>
            <a:picLocks noChangeAspect="1"/>
          </p:cNvPicPr>
          <p:nvPr/>
        </p:nvPicPr>
        <p:blipFill>
          <a:blip r:embed="rId2"/>
          <a:stretch>
            <a:fillRect/>
          </a:stretch>
        </p:blipFill>
        <p:spPr>
          <a:xfrm>
            <a:off x="6470099" y="2808570"/>
            <a:ext cx="5305130" cy="2318298"/>
          </a:xfrm>
          <a:prstGeom prst="rect">
            <a:avLst/>
          </a:prstGeom>
        </p:spPr>
      </p:pic>
      <p:pic>
        <p:nvPicPr>
          <p:cNvPr id="7" name="Picture 7">
            <a:extLst>
              <a:ext uri="{FF2B5EF4-FFF2-40B4-BE49-F238E27FC236}">
                <a16:creationId xmlns:a16="http://schemas.microsoft.com/office/drawing/2014/main" xmlns="" id="{E46BB950-B46D-4666-A867-0D9389A4C4A4}"/>
              </a:ext>
            </a:extLst>
          </p:cNvPr>
          <p:cNvPicPr>
            <a:picLocks noChangeAspect="1"/>
          </p:cNvPicPr>
          <p:nvPr/>
        </p:nvPicPr>
        <p:blipFill>
          <a:blip r:embed="rId3"/>
          <a:stretch>
            <a:fillRect/>
          </a:stretch>
        </p:blipFill>
        <p:spPr>
          <a:xfrm>
            <a:off x="11223625" y="223471"/>
            <a:ext cx="666750" cy="666750"/>
          </a:xfrm>
          <a:prstGeom prst="rect">
            <a:avLst/>
          </a:prstGeom>
        </p:spPr>
      </p:pic>
    </p:spTree>
    <p:extLst>
      <p:ext uri="{BB962C8B-B14F-4D97-AF65-F5344CB8AC3E}">
        <p14:creationId xmlns:p14="http://schemas.microsoft.com/office/powerpoint/2010/main" val="511743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8D7A6E-7F51-451B-9DDD-F2ED40546B34}"/>
              </a:ext>
            </a:extLst>
          </p:cNvPr>
          <p:cNvSpPr>
            <a:spLocks noGrp="1"/>
          </p:cNvSpPr>
          <p:nvPr>
            <p:ph type="title"/>
          </p:nvPr>
        </p:nvSpPr>
        <p:spPr>
          <a:xfrm>
            <a:off x="1012339" y="268972"/>
            <a:ext cx="8951344" cy="1609344"/>
          </a:xfrm>
        </p:spPr>
        <p:txBody>
          <a:bodyPr/>
          <a:lstStyle/>
          <a:p>
            <a:r>
              <a:rPr lang="en-US"/>
              <a:t>Storytelling </a:t>
            </a:r>
          </a:p>
        </p:txBody>
      </p:sp>
      <p:pic>
        <p:nvPicPr>
          <p:cNvPr id="5" name="Picture 5" descr="A picture containing text, book&#10;&#10;Description generated with very high confidence">
            <a:extLst>
              <a:ext uri="{FF2B5EF4-FFF2-40B4-BE49-F238E27FC236}">
                <a16:creationId xmlns:a16="http://schemas.microsoft.com/office/drawing/2014/main" xmlns="" id="{AD15FAC8-2CB6-4334-A430-FA723FFB3F18}"/>
              </a:ext>
            </a:extLst>
          </p:cNvPr>
          <p:cNvPicPr>
            <a:picLocks noGrp="1" noChangeAspect="1"/>
          </p:cNvPicPr>
          <p:nvPr>
            <p:ph sz="half" idx="1"/>
          </p:nvPr>
        </p:nvPicPr>
        <p:blipFill>
          <a:blip r:embed="rId2"/>
          <a:stretch>
            <a:fillRect/>
          </a:stretch>
        </p:blipFill>
        <p:spPr>
          <a:xfrm>
            <a:off x="667282" y="2100518"/>
            <a:ext cx="4754880" cy="2929272"/>
          </a:xfrm>
          <a:prstGeom prst="rect">
            <a:avLst/>
          </a:prstGeom>
        </p:spPr>
      </p:pic>
      <p:sp>
        <p:nvSpPr>
          <p:cNvPr id="4" name="Content Placeholder 3">
            <a:extLst>
              <a:ext uri="{FF2B5EF4-FFF2-40B4-BE49-F238E27FC236}">
                <a16:creationId xmlns:a16="http://schemas.microsoft.com/office/drawing/2014/main" xmlns="" id="{FD85BD8D-16D3-4010-B619-CD74880FBE2B}"/>
              </a:ext>
            </a:extLst>
          </p:cNvPr>
          <p:cNvSpPr>
            <a:spLocks noGrp="1"/>
          </p:cNvSpPr>
          <p:nvPr>
            <p:ph sz="half" idx="2"/>
          </p:nvPr>
        </p:nvSpPr>
        <p:spPr>
          <a:xfrm>
            <a:off x="6004791" y="771202"/>
            <a:ext cx="5444991" cy="5400998"/>
          </a:xfrm>
        </p:spPr>
        <p:txBody>
          <a:bodyPr vert="horz" lIns="91440" tIns="45720" rIns="91440" bIns="45720" rtlCol="0" anchor="t">
            <a:normAutofit/>
          </a:bodyPr>
          <a:lstStyle/>
          <a:p>
            <a:r>
              <a:rPr lang="en-US"/>
              <a:t>Morrisseau's artwork often told a story.</a:t>
            </a:r>
            <a:endParaRPr lang="en-US" dirty="0"/>
          </a:p>
          <a:p>
            <a:r>
              <a:rPr lang="en-US" b="1"/>
              <a:t>Example: </a:t>
            </a:r>
            <a:r>
              <a:rPr lang="en-US"/>
              <a:t>As noted by the Glenbow Museum, Morrisseau recreates the story of a dream of an Ojibwa named Luke Onanakongos (Jo-Go Way) in this painting: “In dreams of my youth, my spirit dwelled inside a huge moose, and I was protected from hardships of this earth. In middle life, the moose discharged my spirit from his body and it became one with my earthly self. The moose told me to purify myself spiritually and I did this for a time. Finally, in my old age, I rebelled and left forever the dream that pulled me toward that era.” </a:t>
            </a:r>
          </a:p>
        </p:txBody>
      </p:sp>
    </p:spTree>
    <p:extLst>
      <p:ext uri="{BB962C8B-B14F-4D97-AF65-F5344CB8AC3E}">
        <p14:creationId xmlns:p14="http://schemas.microsoft.com/office/powerpoint/2010/main" val="182460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DD5B2A-4B65-4BDC-A71E-177056F4D751}"/>
              </a:ext>
            </a:extLst>
          </p:cNvPr>
          <p:cNvSpPr>
            <a:spLocks noGrp="1"/>
          </p:cNvSpPr>
          <p:nvPr>
            <p:ph type="title"/>
          </p:nvPr>
        </p:nvSpPr>
        <p:spPr/>
        <p:txBody>
          <a:bodyPr/>
          <a:lstStyle/>
          <a:p>
            <a:r>
              <a:rPr lang="en-US" dirty="0"/>
              <a:t>Other works of art by Morrisseau</a:t>
            </a:r>
          </a:p>
        </p:txBody>
      </p:sp>
    </p:spTree>
    <p:extLst>
      <p:ext uri="{BB962C8B-B14F-4D97-AF65-F5344CB8AC3E}">
        <p14:creationId xmlns:p14="http://schemas.microsoft.com/office/powerpoint/2010/main" val="34693499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0</TotalTime>
  <Words>260</Words>
  <Application>Microsoft Office PowerPoint</Application>
  <PresentationFormat>Widescreen</PresentationFormat>
  <Paragraphs>55</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Calibri</vt:lpstr>
      <vt:lpstr>Rockwell</vt:lpstr>
      <vt:lpstr>Rockwell Condensed</vt:lpstr>
      <vt:lpstr>Rockwell Extra Bold</vt:lpstr>
      <vt:lpstr>Wingdings</vt:lpstr>
      <vt:lpstr>Wood Type</vt:lpstr>
      <vt:lpstr>Norval Morrisseau</vt:lpstr>
      <vt:lpstr>Who was Norval Morrisseau?</vt:lpstr>
      <vt:lpstr>Think-Pair-Share:</vt:lpstr>
      <vt:lpstr>The woodlands school</vt:lpstr>
      <vt:lpstr>Morrisseau's early life</vt:lpstr>
      <vt:lpstr>early mentors</vt:lpstr>
      <vt:lpstr>Big moment</vt:lpstr>
      <vt:lpstr>Storytelling </vt:lpstr>
      <vt:lpstr>Other works of art by Morrisseau</vt:lpstr>
      <vt:lpstr>"Herb Picking with grandfather"</vt:lpstr>
      <vt:lpstr>"Otter and circle of life"</vt:lpstr>
      <vt:lpstr>"The hunter"</vt:lpstr>
      <vt:lpstr>"in the land of giants"</vt:lpstr>
      <vt:lpstr>"as the artist sees himself"</vt:lpstr>
      <vt:lpstr>"First meeting"</vt:lpstr>
      <vt:lpstr>PowerPoint Presentation</vt:lpstr>
      <vt:lpstr>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Kelly A</cp:lastModifiedBy>
  <cp:revision>508</cp:revision>
  <dcterms:created xsi:type="dcterms:W3CDTF">2014-09-12T02:14:24Z</dcterms:created>
  <dcterms:modified xsi:type="dcterms:W3CDTF">2018-10-21T20:08:53Z</dcterms:modified>
</cp:coreProperties>
</file>