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D7F249A8-0B29-1456-0486-D21643340E9E}"/>
    <pc:docChg chg="addSld modSld">
      <pc:chgData name="Williams, Kelly A" userId="S::kwilliams@ldcsb.ca::5687177e-797b-4d87-b52e-cddf033779f0" providerId="AD" clId="Web-{D7F249A8-0B29-1456-0486-D21643340E9E}" dt="2018-11-21T17:37:40.158" v="1101" actId="20577"/>
      <pc:docMkLst>
        <pc:docMk/>
      </pc:docMkLst>
      <pc:sldChg chg="delSp modSp">
        <pc:chgData name="Williams, Kelly A" userId="S::kwilliams@ldcsb.ca::5687177e-797b-4d87-b52e-cddf033779f0" providerId="AD" clId="Web-{D7F249A8-0B29-1456-0486-D21643340E9E}" dt="2018-11-21T17:21:58.158" v="870" actId="20577"/>
        <pc:sldMkLst>
          <pc:docMk/>
          <pc:sldMk cId="3879346322" sldId="256"/>
        </pc:sldMkLst>
        <pc:spChg chg="mod">
          <ac:chgData name="Williams, Kelly A" userId="S::kwilliams@ldcsb.ca::5687177e-797b-4d87-b52e-cddf033779f0" providerId="AD" clId="Web-{D7F249A8-0B29-1456-0486-D21643340E9E}" dt="2018-11-21T17:21:58.158" v="870" actId="20577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D7F249A8-0B29-1456-0486-D21643340E9E}" dt="2018-11-21T17:21:47.830" v="864"/>
          <ac:spMkLst>
            <pc:docMk/>
            <pc:sldMk cId="3879346322" sldId="256"/>
            <ac:spMk id="3" creationId="{00000000-0000-0000-0000-000000000000}"/>
          </ac:spMkLst>
        </pc:spChg>
      </pc:sldChg>
      <pc:sldChg chg="modSp new">
        <pc:chgData name="Williams, Kelly A" userId="S::kwilliams@ldcsb.ca::5687177e-797b-4d87-b52e-cddf033779f0" providerId="AD" clId="Web-{D7F249A8-0B29-1456-0486-D21643340E9E}" dt="2018-11-21T16:18:25.751" v="241" actId="20577"/>
        <pc:sldMkLst>
          <pc:docMk/>
          <pc:sldMk cId="729213318" sldId="257"/>
        </pc:sldMkLst>
        <pc:spChg chg="mod">
          <ac:chgData name="Williams, Kelly A" userId="S::kwilliams@ldcsb.ca::5687177e-797b-4d87-b52e-cddf033779f0" providerId="AD" clId="Web-{D7F249A8-0B29-1456-0486-D21643340E9E}" dt="2018-11-21T16:15:07.647" v="16" actId="20577"/>
          <ac:spMkLst>
            <pc:docMk/>
            <pc:sldMk cId="729213318" sldId="257"/>
            <ac:spMk id="2" creationId="{5E02136E-8BFF-4E65-B4F0-7B4FED2F464D}"/>
          </ac:spMkLst>
        </pc:spChg>
        <pc:spChg chg="mod">
          <ac:chgData name="Williams, Kelly A" userId="S::kwilliams@ldcsb.ca::5687177e-797b-4d87-b52e-cddf033779f0" providerId="AD" clId="Web-{D7F249A8-0B29-1456-0486-D21643340E9E}" dt="2018-11-21T16:18:25.751" v="241" actId="20577"/>
          <ac:spMkLst>
            <pc:docMk/>
            <pc:sldMk cId="729213318" sldId="257"/>
            <ac:spMk id="3" creationId="{86B85540-AB00-454A-AAB3-59F76B6A8A36}"/>
          </ac:spMkLst>
        </pc:spChg>
      </pc:sldChg>
      <pc:sldChg chg="addSp modSp new mod setBg">
        <pc:chgData name="Williams, Kelly A" userId="S::kwilliams@ldcsb.ca::5687177e-797b-4d87-b52e-cddf033779f0" providerId="AD" clId="Web-{D7F249A8-0B29-1456-0486-D21643340E9E}" dt="2018-11-21T16:25:07.052" v="482" actId="20577"/>
        <pc:sldMkLst>
          <pc:docMk/>
          <pc:sldMk cId="2125519925" sldId="258"/>
        </pc:sldMkLst>
        <pc:spChg chg="mod">
          <ac:chgData name="Williams, Kelly A" userId="S::kwilliams@ldcsb.ca::5687177e-797b-4d87-b52e-cddf033779f0" providerId="AD" clId="Web-{D7F249A8-0B29-1456-0486-D21643340E9E}" dt="2018-11-21T16:21:50.964" v="367"/>
          <ac:spMkLst>
            <pc:docMk/>
            <pc:sldMk cId="2125519925" sldId="258"/>
            <ac:spMk id="2" creationId="{4FE8330F-2C7C-4032-9754-EE281E40B7F7}"/>
          </ac:spMkLst>
        </pc:spChg>
        <pc:spChg chg="mod">
          <ac:chgData name="Williams, Kelly A" userId="S::kwilliams@ldcsb.ca::5687177e-797b-4d87-b52e-cddf033779f0" providerId="AD" clId="Web-{D7F249A8-0B29-1456-0486-D21643340E9E}" dt="2018-11-21T16:25:07.052" v="482" actId="20577"/>
          <ac:spMkLst>
            <pc:docMk/>
            <pc:sldMk cId="2125519925" sldId="258"/>
            <ac:spMk id="3" creationId="{4F3206DA-FDBB-470C-9A9D-2EBFA5364297}"/>
          </ac:spMkLst>
        </pc:spChg>
        <pc:picChg chg="add mod">
          <ac:chgData name="Williams, Kelly A" userId="S::kwilliams@ldcsb.ca::5687177e-797b-4d87-b52e-cddf033779f0" providerId="AD" clId="Web-{D7F249A8-0B29-1456-0486-D21643340E9E}" dt="2018-11-21T16:21:50.964" v="367"/>
          <ac:picMkLst>
            <pc:docMk/>
            <pc:sldMk cId="2125519925" sldId="258"/>
            <ac:picMk id="4" creationId="{9C6726CA-5CA5-4177-84F3-530C0DB7FA0C}"/>
          </ac:picMkLst>
        </pc:picChg>
      </pc:sldChg>
      <pc:sldChg chg="addSp modSp new">
        <pc:chgData name="Williams, Kelly A" userId="S::kwilliams@ldcsb.ca::5687177e-797b-4d87-b52e-cddf033779f0" providerId="AD" clId="Web-{D7F249A8-0B29-1456-0486-D21643340E9E}" dt="2018-11-21T16:52:15.336" v="619" actId="1076"/>
        <pc:sldMkLst>
          <pc:docMk/>
          <pc:sldMk cId="3388926665" sldId="259"/>
        </pc:sldMkLst>
        <pc:spChg chg="mod">
          <ac:chgData name="Williams, Kelly A" userId="S::kwilliams@ldcsb.ca::5687177e-797b-4d87-b52e-cddf033779f0" providerId="AD" clId="Web-{D7F249A8-0B29-1456-0486-D21643340E9E}" dt="2018-11-21T16:43:22.763" v="499" actId="20577"/>
          <ac:spMkLst>
            <pc:docMk/>
            <pc:sldMk cId="3388926665" sldId="259"/>
            <ac:spMk id="2" creationId="{0F38E980-656A-417F-BC04-49FDD18F81F1}"/>
          </ac:spMkLst>
        </pc:spChg>
        <pc:spChg chg="mod">
          <ac:chgData name="Williams, Kelly A" userId="S::kwilliams@ldcsb.ca::5687177e-797b-4d87-b52e-cddf033779f0" providerId="AD" clId="Web-{D7F249A8-0B29-1456-0486-D21643340E9E}" dt="2018-11-21T16:52:13.742" v="617" actId="20577"/>
          <ac:spMkLst>
            <pc:docMk/>
            <pc:sldMk cId="3388926665" sldId="259"/>
            <ac:spMk id="3" creationId="{CF3B31F0-2C24-46A1-9B3E-3142EE242E89}"/>
          </ac:spMkLst>
        </pc:spChg>
        <pc:picChg chg="add mod">
          <ac:chgData name="Williams, Kelly A" userId="S::kwilliams@ldcsb.ca::5687177e-797b-4d87-b52e-cddf033779f0" providerId="AD" clId="Web-{D7F249A8-0B29-1456-0486-D21643340E9E}" dt="2018-11-21T16:52:15.336" v="619" actId="1076"/>
          <ac:picMkLst>
            <pc:docMk/>
            <pc:sldMk cId="3388926665" sldId="259"/>
            <ac:picMk id="4" creationId="{564084CB-9DDE-442D-BE82-1650F56E2F69}"/>
          </ac:picMkLst>
        </pc:picChg>
      </pc:sldChg>
      <pc:sldChg chg="addSp modSp new">
        <pc:chgData name="Williams, Kelly A" userId="S::kwilliams@ldcsb.ca::5687177e-797b-4d87-b52e-cddf033779f0" providerId="AD" clId="Web-{D7F249A8-0B29-1456-0486-D21643340E9E}" dt="2018-11-21T17:01:57.163" v="641" actId="1076"/>
        <pc:sldMkLst>
          <pc:docMk/>
          <pc:sldMk cId="2519302964" sldId="260"/>
        </pc:sldMkLst>
        <pc:spChg chg="mod">
          <ac:chgData name="Williams, Kelly A" userId="S::kwilliams@ldcsb.ca::5687177e-797b-4d87-b52e-cddf033779f0" providerId="AD" clId="Web-{D7F249A8-0B29-1456-0486-D21643340E9E}" dt="2018-11-21T17:00:13.750" v="627" actId="20577"/>
          <ac:spMkLst>
            <pc:docMk/>
            <pc:sldMk cId="2519302964" sldId="260"/>
            <ac:spMk id="2" creationId="{00095AF8-D8FD-4D5B-A3DC-E21E8B2C0579}"/>
          </ac:spMkLst>
        </pc:spChg>
        <pc:spChg chg="mod">
          <ac:chgData name="Williams, Kelly A" userId="S::kwilliams@ldcsb.ca::5687177e-797b-4d87-b52e-cddf033779f0" providerId="AD" clId="Web-{D7F249A8-0B29-1456-0486-D21643340E9E}" dt="2018-11-21T17:01:54.833" v="638" actId="20577"/>
          <ac:spMkLst>
            <pc:docMk/>
            <pc:sldMk cId="2519302964" sldId="260"/>
            <ac:spMk id="3" creationId="{486315EB-E26E-46A4-8797-5BBE443ACC6D}"/>
          </ac:spMkLst>
        </pc:spChg>
        <pc:picChg chg="add mod">
          <ac:chgData name="Williams, Kelly A" userId="S::kwilliams@ldcsb.ca::5687177e-797b-4d87-b52e-cddf033779f0" providerId="AD" clId="Web-{D7F249A8-0B29-1456-0486-D21643340E9E}" dt="2018-11-21T17:01:57.163" v="641" actId="1076"/>
          <ac:picMkLst>
            <pc:docMk/>
            <pc:sldMk cId="2519302964" sldId="260"/>
            <ac:picMk id="4" creationId="{3E01195F-AE00-4E8B-9BD6-421C605E3018}"/>
          </ac:picMkLst>
        </pc:picChg>
      </pc:sldChg>
      <pc:sldChg chg="addSp modSp new">
        <pc:chgData name="Williams, Kelly A" userId="S::kwilliams@ldcsb.ca::5687177e-797b-4d87-b52e-cddf033779f0" providerId="AD" clId="Web-{D7F249A8-0B29-1456-0486-D21643340E9E}" dt="2018-11-21T17:13:22.805" v="754" actId="20577"/>
        <pc:sldMkLst>
          <pc:docMk/>
          <pc:sldMk cId="3953828972" sldId="261"/>
        </pc:sldMkLst>
        <pc:spChg chg="mod">
          <ac:chgData name="Williams, Kelly A" userId="S::kwilliams@ldcsb.ca::5687177e-797b-4d87-b52e-cddf033779f0" providerId="AD" clId="Web-{D7F249A8-0B29-1456-0486-D21643340E9E}" dt="2018-11-21T17:04:45.514" v="658" actId="20577"/>
          <ac:spMkLst>
            <pc:docMk/>
            <pc:sldMk cId="3953828972" sldId="261"/>
            <ac:spMk id="2" creationId="{46C0D9A8-8FAB-4986-B218-0C1059B83449}"/>
          </ac:spMkLst>
        </pc:spChg>
        <pc:spChg chg="mod">
          <ac:chgData name="Williams, Kelly A" userId="S::kwilliams@ldcsb.ca::5687177e-797b-4d87-b52e-cddf033779f0" providerId="AD" clId="Web-{D7F249A8-0B29-1456-0486-D21643340E9E}" dt="2018-11-21T17:13:22.805" v="754" actId="20577"/>
          <ac:spMkLst>
            <pc:docMk/>
            <pc:sldMk cId="3953828972" sldId="261"/>
            <ac:spMk id="3" creationId="{7AF138E6-EE06-4B22-8369-9C8C506B01F8}"/>
          </ac:spMkLst>
        </pc:spChg>
        <pc:picChg chg="add mod">
          <ac:chgData name="Williams, Kelly A" userId="S::kwilliams@ldcsb.ca::5687177e-797b-4d87-b52e-cddf033779f0" providerId="AD" clId="Web-{D7F249A8-0B29-1456-0486-D21643340E9E}" dt="2018-11-21T17:13:00.350" v="707" actId="1076"/>
          <ac:picMkLst>
            <pc:docMk/>
            <pc:sldMk cId="3953828972" sldId="261"/>
            <ac:picMk id="4" creationId="{06514E86-3177-4BAC-A427-D7F0582A7983}"/>
          </ac:picMkLst>
        </pc:picChg>
      </pc:sldChg>
      <pc:sldChg chg="addSp delSp modSp new">
        <pc:chgData name="Williams, Kelly A" userId="S::kwilliams@ldcsb.ca::5687177e-797b-4d87-b52e-cddf033779f0" providerId="AD" clId="Web-{D7F249A8-0B29-1456-0486-D21643340E9E}" dt="2018-11-21T17:07:59.742" v="706" actId="1076"/>
        <pc:sldMkLst>
          <pc:docMk/>
          <pc:sldMk cId="3642087272" sldId="262"/>
        </pc:sldMkLst>
        <pc:spChg chg="mod">
          <ac:chgData name="Williams, Kelly A" userId="S::kwilliams@ldcsb.ca::5687177e-797b-4d87-b52e-cddf033779f0" providerId="AD" clId="Web-{D7F249A8-0B29-1456-0486-D21643340E9E}" dt="2018-11-21T17:06:20.378" v="701" actId="20577"/>
          <ac:spMkLst>
            <pc:docMk/>
            <pc:sldMk cId="3642087272" sldId="262"/>
            <ac:spMk id="2" creationId="{0D50B3C8-9CE6-4875-B45D-59EE3E5BC3EA}"/>
          </ac:spMkLst>
        </pc:spChg>
        <pc:spChg chg="del">
          <ac:chgData name="Williams, Kelly A" userId="S::kwilliams@ldcsb.ca::5687177e-797b-4d87-b52e-cddf033779f0" providerId="AD" clId="Web-{D7F249A8-0B29-1456-0486-D21643340E9E}" dt="2018-11-21T17:07:55.695" v="704"/>
          <ac:spMkLst>
            <pc:docMk/>
            <pc:sldMk cId="3642087272" sldId="262"/>
            <ac:spMk id="3" creationId="{CAB107B0-832F-4886-B853-52107626907F}"/>
          </ac:spMkLst>
        </pc:spChg>
        <pc:picChg chg="add mod ord">
          <ac:chgData name="Williams, Kelly A" userId="S::kwilliams@ldcsb.ca::5687177e-797b-4d87-b52e-cddf033779f0" providerId="AD" clId="Web-{D7F249A8-0B29-1456-0486-D21643340E9E}" dt="2018-11-21T17:07:59.742" v="706" actId="1076"/>
          <ac:picMkLst>
            <pc:docMk/>
            <pc:sldMk cId="3642087272" sldId="262"/>
            <ac:picMk id="4" creationId="{D6948F9E-A7FC-44BD-BE21-281FD3B83DCD}"/>
          </ac:picMkLst>
        </pc:picChg>
      </pc:sldChg>
      <pc:sldChg chg="addSp modSp new mod setBg">
        <pc:chgData name="Williams, Kelly A" userId="S::kwilliams@ldcsb.ca::5687177e-797b-4d87-b52e-cddf033779f0" providerId="AD" clId="Web-{D7F249A8-0B29-1456-0486-D21643340E9E}" dt="2018-11-21T17:21:34.001" v="863" actId="20577"/>
        <pc:sldMkLst>
          <pc:docMk/>
          <pc:sldMk cId="1937845918" sldId="263"/>
        </pc:sldMkLst>
        <pc:spChg chg="mod">
          <ac:chgData name="Williams, Kelly A" userId="S::kwilliams@ldcsb.ca::5687177e-797b-4d87-b52e-cddf033779f0" providerId="AD" clId="Web-{D7F249A8-0B29-1456-0486-D21643340E9E}" dt="2018-11-21T17:21:07.703" v="861" actId="1076"/>
          <ac:spMkLst>
            <pc:docMk/>
            <pc:sldMk cId="1937845918" sldId="263"/>
            <ac:spMk id="2" creationId="{7DFA9702-DE5F-4449-BF30-3F1BC8B8E307}"/>
          </ac:spMkLst>
        </pc:spChg>
        <pc:spChg chg="mod ord">
          <ac:chgData name="Williams, Kelly A" userId="S::kwilliams@ldcsb.ca::5687177e-797b-4d87-b52e-cddf033779f0" providerId="AD" clId="Web-{D7F249A8-0B29-1456-0486-D21643340E9E}" dt="2018-11-21T17:21:34.001" v="863" actId="20577"/>
          <ac:spMkLst>
            <pc:docMk/>
            <pc:sldMk cId="1937845918" sldId="263"/>
            <ac:spMk id="3" creationId="{60442382-1203-40AF-A7E5-F8F62FB4EA06}"/>
          </ac:spMkLst>
        </pc:spChg>
        <pc:spChg chg="add">
          <ac:chgData name="Williams, Kelly A" userId="S::kwilliams@ldcsb.ca::5687177e-797b-4d87-b52e-cddf033779f0" providerId="AD" clId="Web-{D7F249A8-0B29-1456-0486-D21643340E9E}" dt="2018-11-21T17:20:50.092" v="856"/>
          <ac:spMkLst>
            <pc:docMk/>
            <pc:sldMk cId="1937845918" sldId="263"/>
            <ac:spMk id="9" creationId="{19F7A820-AA09-4D36-8BC9-6057B1A5BAD6}"/>
          </ac:spMkLst>
        </pc:spChg>
        <pc:grpChg chg="add">
          <ac:chgData name="Williams, Kelly A" userId="S::kwilliams@ldcsb.ca::5687177e-797b-4d87-b52e-cddf033779f0" providerId="AD" clId="Web-{D7F249A8-0B29-1456-0486-D21643340E9E}" dt="2018-11-21T17:20:50.092" v="856"/>
          <ac:grpSpMkLst>
            <pc:docMk/>
            <pc:sldMk cId="1937845918" sldId="263"/>
            <ac:grpSpMk id="11" creationId="{950C1A80-C382-44F9-8B72-19D5625BA517}"/>
          </ac:grpSpMkLst>
        </pc:grpChg>
        <pc:picChg chg="add mod">
          <ac:chgData name="Williams, Kelly A" userId="S::kwilliams@ldcsb.ca::5687177e-797b-4d87-b52e-cddf033779f0" providerId="AD" clId="Web-{D7F249A8-0B29-1456-0486-D21643340E9E}" dt="2018-11-21T17:20:50.092" v="856"/>
          <ac:picMkLst>
            <pc:docMk/>
            <pc:sldMk cId="1937845918" sldId="263"/>
            <ac:picMk id="4" creationId="{3452E549-2333-49EF-BCED-DD52D72C5703}"/>
          </ac:picMkLst>
        </pc:picChg>
      </pc:sldChg>
      <pc:sldChg chg="modSp new">
        <pc:chgData name="Williams, Kelly A" userId="S::kwilliams@ldcsb.ca::5687177e-797b-4d87-b52e-cddf033779f0" providerId="AD" clId="Web-{D7F249A8-0B29-1456-0486-D21643340E9E}" dt="2018-11-21T17:23:38.398" v="907" actId="20577"/>
        <pc:sldMkLst>
          <pc:docMk/>
          <pc:sldMk cId="3320577403" sldId="264"/>
        </pc:sldMkLst>
        <pc:spChg chg="mod">
          <ac:chgData name="Williams, Kelly A" userId="S::kwilliams@ldcsb.ca::5687177e-797b-4d87-b52e-cddf033779f0" providerId="AD" clId="Web-{D7F249A8-0B29-1456-0486-D21643340E9E}" dt="2018-11-21T17:22:51.286" v="874" actId="20577"/>
          <ac:spMkLst>
            <pc:docMk/>
            <pc:sldMk cId="3320577403" sldId="264"/>
            <ac:spMk id="2" creationId="{43BA75C6-DF67-48F5-834A-E42A2615F396}"/>
          </ac:spMkLst>
        </pc:spChg>
        <pc:spChg chg="mod">
          <ac:chgData name="Williams, Kelly A" userId="S::kwilliams@ldcsb.ca::5687177e-797b-4d87-b52e-cddf033779f0" providerId="AD" clId="Web-{D7F249A8-0B29-1456-0486-D21643340E9E}" dt="2018-11-21T17:23:38.398" v="907" actId="20577"/>
          <ac:spMkLst>
            <pc:docMk/>
            <pc:sldMk cId="3320577403" sldId="264"/>
            <ac:spMk id="3" creationId="{14C8563B-E774-493B-8CBB-AC32E902D0D7}"/>
          </ac:spMkLst>
        </pc:spChg>
      </pc:sldChg>
      <pc:sldChg chg="modSp new">
        <pc:chgData name="Williams, Kelly A" userId="S::kwilliams@ldcsb.ca::5687177e-797b-4d87-b52e-cddf033779f0" providerId="AD" clId="Web-{D7F249A8-0B29-1456-0486-D21643340E9E}" dt="2018-11-21T17:37:38.095" v="1099" actId="20577"/>
        <pc:sldMkLst>
          <pc:docMk/>
          <pc:sldMk cId="4018390418" sldId="265"/>
        </pc:sldMkLst>
        <pc:spChg chg="mod">
          <ac:chgData name="Williams, Kelly A" userId="S::kwilliams@ldcsb.ca::5687177e-797b-4d87-b52e-cddf033779f0" providerId="AD" clId="Web-{D7F249A8-0B29-1456-0486-D21643340E9E}" dt="2018-11-21T17:28:04.973" v="912" actId="20577"/>
          <ac:spMkLst>
            <pc:docMk/>
            <pc:sldMk cId="4018390418" sldId="265"/>
            <ac:spMk id="2" creationId="{B7DF4CFE-2AA5-4897-BD99-81BC7E3F437F}"/>
          </ac:spMkLst>
        </pc:spChg>
        <pc:spChg chg="mod">
          <ac:chgData name="Williams, Kelly A" userId="S::kwilliams@ldcsb.ca::5687177e-797b-4d87-b52e-cddf033779f0" providerId="AD" clId="Web-{D7F249A8-0B29-1456-0486-D21643340E9E}" dt="2018-11-21T17:37:38.095" v="1099" actId="20577"/>
          <ac:spMkLst>
            <pc:docMk/>
            <pc:sldMk cId="4018390418" sldId="265"/>
            <ac:spMk id="3" creationId="{2CD7853C-B4B8-4994-AF79-842001CA20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1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1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5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7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7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9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0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Your Perceptual Skills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F4CFE-2AA5-4897-BD99-81BC7E3F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D7853C-B4B8-4994-AF79-842001CA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59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Arial"/>
              </a:rPr>
              <a:t>In our unit, you will be completing a series of drawings to help you develop your drawing and perceptual skills.</a:t>
            </a:r>
          </a:p>
          <a:p>
            <a:r>
              <a:rPr lang="en-US" sz="2400" dirty="0">
                <a:cs typeface="Arial"/>
              </a:rPr>
              <a:t>You will draw:</a:t>
            </a:r>
          </a:p>
          <a:p>
            <a:pPr>
              <a:buChar char="Ø"/>
            </a:pPr>
            <a:r>
              <a:rPr lang="en-US" sz="2400" dirty="0">
                <a:cs typeface="Arial"/>
              </a:rPr>
              <a:t> </a:t>
            </a:r>
            <a:r>
              <a:rPr lang="en-US" sz="2400" dirty="0">
                <a:solidFill>
                  <a:srgbClr val="0070C0"/>
                </a:solidFill>
                <a:cs typeface="Arial"/>
              </a:rPr>
              <a:t>Your hand</a:t>
            </a:r>
          </a:p>
          <a:p>
            <a:pPr>
              <a:buChar char="Ø"/>
            </a:pPr>
            <a:r>
              <a:rPr lang="en-US" sz="2400" dirty="0">
                <a:solidFill>
                  <a:srgbClr val="0070C0"/>
                </a:solidFill>
                <a:cs typeface="Arial"/>
              </a:rPr>
              <a:t> A still-life object of your choosing</a:t>
            </a:r>
          </a:p>
          <a:p>
            <a:pPr>
              <a:buChar char="Ø"/>
            </a:pPr>
            <a:r>
              <a:rPr lang="en-US" sz="2400" dirty="0">
                <a:solidFill>
                  <a:srgbClr val="0070C0"/>
                </a:solidFill>
                <a:cs typeface="Arial"/>
              </a:rPr>
              <a:t> A human face</a:t>
            </a:r>
          </a:p>
          <a:p>
            <a:pPr>
              <a:buChar char="Ø"/>
            </a:pPr>
            <a:endParaRPr lang="en-US" sz="2400" dirty="0">
              <a:solidFill>
                <a:srgbClr val="0070C0"/>
              </a:solidFill>
              <a:cs typeface="Arial"/>
            </a:endParaRPr>
          </a:p>
          <a:p>
            <a:r>
              <a:rPr lang="en-US" sz="2400" dirty="0">
                <a:cs typeface="Arial"/>
              </a:rPr>
              <a:t>You will get 4 work periods to complete these drawings.</a:t>
            </a:r>
          </a:p>
          <a:p>
            <a:r>
              <a:rPr lang="en-US" sz="2400" dirty="0">
                <a:cs typeface="Arial"/>
              </a:rPr>
              <a:t>These drawings must be completed with graphite pencils.</a:t>
            </a:r>
          </a:p>
        </p:txBody>
      </p:sp>
    </p:spTree>
    <p:extLst>
      <p:ext uri="{BB962C8B-B14F-4D97-AF65-F5344CB8AC3E}">
        <p14:creationId xmlns:p14="http://schemas.microsoft.com/office/powerpoint/2010/main" val="401839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2136E-8BFF-4E65-B4F0-7B4FED2F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Perceptual Skills</a:t>
            </a:r>
            <a:r>
              <a:rPr lang="en-US" dirty="0">
                <a:latin typeface="Arial Black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B85540-AB00-454A-AAB3-59F76B6A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CA" dirty="0">
                <a:cs typeface="Arial"/>
              </a:rPr>
              <a:t>Our perceptual skills help us understand our subject matter.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CA" dirty="0">
                <a:cs typeface="Arial"/>
              </a:rPr>
              <a:t>They are basic component skills that should not be confused with drawing skills.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CA" dirty="0">
                <a:cs typeface="Arial"/>
              </a:rPr>
              <a:t>Our perceptual skills call us to develop an awareness of the elements that define the people, places, and things we intend to draw.  They include: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en-CA" dirty="0">
                <a:cs typeface="Arial"/>
              </a:rPr>
              <a:t>The perception of </a:t>
            </a:r>
            <a:r>
              <a:rPr lang="en-CA" b="1" dirty="0">
                <a:solidFill>
                  <a:srgbClr val="FF0000"/>
                </a:solidFill>
                <a:cs typeface="Arial"/>
              </a:rPr>
              <a:t>edges</a:t>
            </a:r>
            <a:endParaRPr lang="en-US" dirty="0"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en-CA" dirty="0">
                <a:cs typeface="Arial"/>
              </a:rPr>
              <a:t>The perception of </a:t>
            </a:r>
            <a:r>
              <a:rPr lang="en-CA" b="1" dirty="0">
                <a:solidFill>
                  <a:srgbClr val="00B050"/>
                </a:solidFill>
                <a:cs typeface="Arial"/>
              </a:rPr>
              <a:t>spaces</a:t>
            </a:r>
            <a:endParaRPr lang="en-US" dirty="0"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en-CA" dirty="0">
                <a:cs typeface="Arial"/>
              </a:rPr>
              <a:t>The perception of 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relationships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en-CA" dirty="0">
                <a:cs typeface="Arial"/>
              </a:rPr>
              <a:t>The perception of </a:t>
            </a:r>
            <a:r>
              <a:rPr lang="en-CA" b="1" dirty="0">
                <a:solidFill>
                  <a:srgbClr val="7030A0"/>
                </a:solidFill>
                <a:cs typeface="Arial"/>
              </a:rPr>
              <a:t>light and shadows</a:t>
            </a:r>
            <a:endParaRPr lang="en-US" dirty="0"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en-CA" dirty="0">
                <a:cs typeface="Arial"/>
              </a:rPr>
              <a:t>The perception of the </a:t>
            </a:r>
            <a:r>
              <a:rPr lang="en-CA" b="1" dirty="0">
                <a:solidFill>
                  <a:srgbClr val="92D050"/>
                </a:solidFill>
                <a:cs typeface="Arial"/>
              </a:rPr>
              <a:t>whole</a:t>
            </a:r>
            <a:endParaRPr lang="en-US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AutoNum type="arabicPeriod"/>
            </a:pPr>
            <a:endParaRPr lang="en-CA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CA" dirty="0">
                <a:cs typeface="Arial"/>
              </a:rPr>
              <a:t>To draw well, you must see the world around you with the eyes of an artist.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21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8330F-2C7C-4032-9754-EE281E40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The Perception of 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206DA-FDBB-470C-9A9D-2EBFA536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dirty="0">
                <a:cs typeface="Arial"/>
              </a:rPr>
              <a:t>Perceiving edges involves recognizing the contours that define our subject matter.</a:t>
            </a:r>
          </a:p>
          <a:p>
            <a:pPr marL="342900" indent="-342900"/>
            <a:r>
              <a:rPr lang="en-US" dirty="0">
                <a:cs typeface="Arial"/>
              </a:rPr>
              <a:t>We need to identify how the element of line relates to the people, places, and things we are drawing.</a:t>
            </a:r>
          </a:p>
          <a:p>
            <a:pPr marL="342900" indent="-342900"/>
            <a:r>
              <a:rPr lang="en-US" dirty="0">
                <a:cs typeface="Arial"/>
              </a:rPr>
              <a:t>We must identify the outline of our subject matter.</a:t>
            </a:r>
          </a:p>
          <a:p>
            <a:pPr marL="342900" indent="-342900"/>
            <a:endParaRPr lang="en-US">
              <a:cs typeface="Arial"/>
            </a:endParaRPr>
          </a:p>
        </p:txBody>
      </p:sp>
      <p:pic>
        <p:nvPicPr>
          <p:cNvPr id="4" name="Picture 4" descr="A picture containing linedrawing&#10;&#10;Description generated with high confidence">
            <a:extLst>
              <a:ext uri="{FF2B5EF4-FFF2-40B4-BE49-F238E27FC236}">
                <a16:creationId xmlns:a16="http://schemas.microsoft.com/office/drawing/2014/main" xmlns="" id="{9C6726CA-5CA5-4177-84F3-530C0DB7F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0" y="2578402"/>
            <a:ext cx="4773168" cy="32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1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95AF8-D8FD-4D5B-A3DC-E21E8B2C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of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315EB-E26E-46A4-8797-5BBE443AC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2400" dirty="0">
                <a:cs typeface="Arial"/>
              </a:rPr>
              <a:t>Look at both positive and negative space to help you draw what you see in front of you.</a:t>
            </a:r>
            <a:endParaRPr lang="en-US" sz="2400" dirty="0">
              <a:cs typeface="Arial"/>
            </a:endParaRPr>
          </a:p>
          <a:p>
            <a:endParaRPr lang="en-CA" sz="240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4" name="Picture 4" descr="A bowl of fruit sitting on a table&#10;&#10;Description generated with very high confidence">
            <a:extLst>
              <a:ext uri="{FF2B5EF4-FFF2-40B4-BE49-F238E27FC236}">
                <a16:creationId xmlns:a16="http://schemas.microsoft.com/office/drawing/2014/main" xmlns="" id="{3E01195F-AE00-4E8B-9BD6-421C605E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46" y="2953228"/>
            <a:ext cx="2743200" cy="30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8E980-656A-417F-BC04-49FDD18F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</a:t>
            </a:r>
            <a:r>
              <a:rPr lang="en-US" dirty="0">
                <a:latin typeface="Arial Black"/>
              </a:rPr>
              <a:t> of Relationships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B31F0-2C24-46A1-9B3E-3142EE242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Arial"/>
              </a:rPr>
              <a:t>It is important to recognize similarities and differences between different elements that make up your subject matter.</a:t>
            </a:r>
          </a:p>
          <a:p>
            <a:r>
              <a:rPr lang="en-US" sz="2400" dirty="0">
                <a:cs typeface="Arial"/>
              </a:rPr>
              <a:t>Making connections will help you achieve the correct shapes and proportions that define your subject matter.</a:t>
            </a:r>
          </a:p>
          <a:p>
            <a:r>
              <a:rPr lang="en-CA" sz="2400" dirty="0">
                <a:cs typeface="Arial"/>
              </a:rPr>
              <a:t>Example: What is the relationship between your pinky finger and ring finger? How big is the pinky finger in comparison to your ring finger?</a:t>
            </a:r>
            <a:endParaRPr lang="en-US" sz="2400" dirty="0">
              <a:cs typeface="Arial"/>
            </a:endParaRPr>
          </a:p>
          <a:p>
            <a:endParaRPr lang="en-US" sz="2400">
              <a:cs typeface="Arial"/>
            </a:endParaRPr>
          </a:p>
        </p:txBody>
      </p:sp>
      <p:pic>
        <p:nvPicPr>
          <p:cNvPr id="4" name="Picture 4" descr="A picture containing handwear&#10;&#10;Description generated with high confidence">
            <a:extLst>
              <a:ext uri="{FF2B5EF4-FFF2-40B4-BE49-F238E27FC236}">
                <a16:creationId xmlns:a16="http://schemas.microsoft.com/office/drawing/2014/main" xmlns="" id="{564084CB-9DDE-442D-BE82-1650F56E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23" y="4411784"/>
            <a:ext cx="2323123" cy="23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0D9A8-8FAB-4986-B218-0C1059B8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of Shadows and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F138E6-EE06-4B22-8369-9C8C506B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Arial"/>
              </a:rPr>
              <a:t>It is important to recognize where the light is and isn't hitting your subject matter.</a:t>
            </a:r>
          </a:p>
          <a:p>
            <a:r>
              <a:rPr lang="en-US" sz="2400" dirty="0">
                <a:cs typeface="Arial"/>
              </a:rPr>
              <a:t>Learning the parts of a shadow will help you (see the next slide).</a:t>
            </a:r>
          </a:p>
          <a:p>
            <a:endParaRPr lang="en-US" sz="2400" dirty="0">
              <a:cs typeface="Arial"/>
            </a:endParaRPr>
          </a:p>
        </p:txBody>
      </p:sp>
      <p:pic>
        <p:nvPicPr>
          <p:cNvPr id="4" name="Picture 4" descr="A close up of a brick building&#10;&#10;Description generated with very high confidence">
            <a:extLst>
              <a:ext uri="{FF2B5EF4-FFF2-40B4-BE49-F238E27FC236}">
                <a16:creationId xmlns:a16="http://schemas.microsoft.com/office/drawing/2014/main" xmlns="" id="{06514E86-3177-4BAC-A427-D7F0582A7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85" y="4355905"/>
            <a:ext cx="5840046" cy="1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2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0B3C8-9CE6-4875-B45D-59EE3E5B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Parts of a Shadow</a:t>
            </a:r>
          </a:p>
        </p:txBody>
      </p:sp>
      <p:pic>
        <p:nvPicPr>
          <p:cNvPr id="4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D6948F9E-A7FC-44BD-BE21-281FD3B83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317" y="2120666"/>
            <a:ext cx="5099538" cy="40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F7A820-AA09-4D36-8BC9-6057B1A5B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A9702-DE5F-4449-BF30-3F1BC8B8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142709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The Perception of the Whole</a:t>
            </a: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3452E549-2333-49EF-BCED-DD52D72C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36075"/>
            <a:ext cx="6882269" cy="51961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42382-1203-40AF-A7E5-F8F62FB4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5587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CA" dirty="0">
                <a:cs typeface="Arial"/>
              </a:rPr>
              <a:t>Step back from your work periodically and compare it to the object you are drawing.</a:t>
            </a:r>
            <a:endParaRPr lang="en-US" dirty="0"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dirty="0">
                <a:cs typeface="Arial"/>
              </a:rPr>
              <a:t>This is where you refine areas that need to look more like what you </a:t>
            </a:r>
            <a:r>
              <a:rPr lang="en-CA" b="1" dirty="0">
                <a:cs typeface="Arial"/>
              </a:rPr>
              <a:t>see</a:t>
            </a:r>
            <a:r>
              <a:rPr lang="en-CA" dirty="0">
                <a:cs typeface="Arial"/>
              </a:rPr>
              <a:t>, not what you </a:t>
            </a:r>
            <a:r>
              <a:rPr lang="en-CA" i="1" dirty="0">
                <a:cs typeface="Arial"/>
              </a:rPr>
              <a:t>think</a:t>
            </a:r>
            <a:r>
              <a:rPr lang="en-CA" dirty="0">
                <a:cs typeface="Arial"/>
              </a:rPr>
              <a:t> you see.</a:t>
            </a:r>
            <a:endParaRPr lang="en-US" dirty="0">
              <a:cs typeface="Arial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dirty="0">
                <a:cs typeface="Arial"/>
              </a:rPr>
              <a:t>When people say they are not good at drawing, the problem is usually not with their drawing abilities – it's </a:t>
            </a:r>
            <a:r>
              <a:rPr lang="en-CA" b="1" dirty="0">
                <a:cs typeface="Arial"/>
              </a:rPr>
              <a:t>seeing things properly</a:t>
            </a:r>
            <a:r>
              <a:rPr lang="en-CA" dirty="0">
                <a:cs typeface="Arial"/>
              </a:rPr>
              <a:t> that is the problem.</a:t>
            </a:r>
          </a:p>
          <a:p>
            <a:endParaRPr lang="en-US" sz="1600"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0C1A80-C382-44F9-8B72-19D5625BA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D7C7BAE-433B-4B8F-9F80-E469A375CD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2D7D7E4-5AD3-4B48-9AD1-274BA925B9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84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A75C6-DF67-48F5-834A-E42A2615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Drawing from the Right Side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C8563B-E774-493B-8CBB-AC32E902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CA" sz="2800" dirty="0">
                <a:cs typeface="Arial"/>
              </a:rPr>
              <a:t>Drawing is largely a ‘</a:t>
            </a:r>
            <a:r>
              <a:rPr lang="en-CA" sz="2800" b="1" dirty="0">
                <a:solidFill>
                  <a:schemeClr val="accent2"/>
                </a:solidFill>
                <a:cs typeface="Arial"/>
              </a:rPr>
              <a:t>right brain</a:t>
            </a:r>
            <a:r>
              <a:rPr lang="en-CA" sz="2800" dirty="0">
                <a:cs typeface="Arial"/>
              </a:rPr>
              <a:t>’ activity.</a:t>
            </a:r>
            <a:endParaRPr lang="en-US" sz="28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CA" sz="2800" dirty="0">
                <a:cs typeface="Arial"/>
              </a:rPr>
              <a:t>The right mode is also:</a:t>
            </a:r>
            <a:endParaRPr lang="en-US" sz="2800" dirty="0"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har char="Ø"/>
            </a:pPr>
            <a:r>
              <a:rPr lang="en-CA" sz="2800" dirty="0">
                <a:cs typeface="Arial"/>
              </a:rPr>
              <a:t> Non-verbal; concrete (relation to things as they are); non-temporal; spatially seeing where things are in relation to one another; intuitive.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har char="Ø"/>
            </a:pPr>
            <a:r>
              <a:rPr lang="en-CA" sz="2800" dirty="0">
                <a:cs typeface="Arial"/>
              </a:rPr>
              <a:t> The activities we will do will tap into our right mode to help us </a:t>
            </a:r>
            <a:r>
              <a:rPr lang="en-CA" sz="2800" i="1" dirty="0">
                <a:solidFill>
                  <a:srgbClr val="FF0000"/>
                </a:solidFill>
                <a:cs typeface="Arial"/>
              </a:rPr>
              <a:t>see</a:t>
            </a:r>
            <a:r>
              <a:rPr lang="en-CA" sz="2800" dirty="0">
                <a:cs typeface="Arial"/>
              </a:rPr>
              <a:t> better and to </a:t>
            </a:r>
            <a:r>
              <a:rPr lang="en-CA" sz="2800" b="1" dirty="0">
                <a:cs typeface="Arial"/>
              </a:rPr>
              <a:t>draw better.</a:t>
            </a:r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577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</TotalTime>
  <Words>201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Rockwell Extra Bold</vt:lpstr>
      <vt:lpstr>Wingdings</vt:lpstr>
      <vt:lpstr>Wood Type</vt:lpstr>
      <vt:lpstr>Developing Your Perceptual Skills</vt:lpstr>
      <vt:lpstr>What are Perceptual Skills?</vt:lpstr>
      <vt:lpstr>The Perception of Edges</vt:lpstr>
      <vt:lpstr>The Perception of Spaces</vt:lpstr>
      <vt:lpstr>The Perception of Relationships</vt:lpstr>
      <vt:lpstr>The Perception of Shadows and Light</vt:lpstr>
      <vt:lpstr>The Parts of a Shadow</vt:lpstr>
      <vt:lpstr>The Perception of the Whole</vt:lpstr>
      <vt:lpstr>Drawing from the Right Side </vt:lpstr>
      <vt:lpstr>Benchmark Drawings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251</cp:revision>
  <dcterms:created xsi:type="dcterms:W3CDTF">2014-09-12T02:14:24Z</dcterms:created>
  <dcterms:modified xsi:type="dcterms:W3CDTF">2018-12-01T18:28:54Z</dcterms:modified>
</cp:coreProperties>
</file>