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4B23A1-B361-4834-81A7-995750ECAA4C}" v="119" dt="2018-10-05T14:16:14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, Kelly A" userId="S::kwilliams@ldcsb.ca::5687177e-797b-4d87-b52e-cddf033779f0" providerId="AD" clId="Web-{72254875-127B-2F6F-506E-84E245FC1281}"/>
    <pc:docChg chg="addSld modSld">
      <pc:chgData name="Williams, Kelly A" userId="S::kwilliams@ldcsb.ca::5687177e-797b-4d87-b52e-cddf033779f0" providerId="AD" clId="Web-{72254875-127B-2F6F-506E-84E245FC1281}" dt="2018-10-05T13:21:07.853" v="466" actId="20577"/>
      <pc:docMkLst>
        <pc:docMk/>
      </pc:docMkLst>
      <pc:sldChg chg="addSp delSp modSp">
        <pc:chgData name="Williams, Kelly A" userId="S::kwilliams@ldcsb.ca::5687177e-797b-4d87-b52e-cddf033779f0" providerId="AD" clId="Web-{72254875-127B-2F6F-506E-84E245FC1281}" dt="2018-10-05T11:49:43.942" v="10" actId="20577"/>
        <pc:sldMkLst>
          <pc:docMk/>
          <pc:sldMk cId="690163300" sldId="256"/>
        </pc:sldMkLst>
        <pc:spChg chg="mod">
          <ac:chgData name="Williams, Kelly A" userId="S::kwilliams@ldcsb.ca::5687177e-797b-4d87-b52e-cddf033779f0" providerId="AD" clId="Web-{72254875-127B-2F6F-506E-84E245FC1281}" dt="2018-10-05T11:49:43.942" v="10" actId="20577"/>
          <ac:spMkLst>
            <pc:docMk/>
            <pc:sldMk cId="690163300" sldId="256"/>
            <ac:spMk id="2" creationId="{00000000-0000-0000-0000-000000000000}"/>
          </ac:spMkLst>
        </pc:spChg>
        <pc:picChg chg="add del mod">
          <ac:chgData name="Williams, Kelly A" userId="S::kwilliams@ldcsb.ca::5687177e-797b-4d87-b52e-cddf033779f0" providerId="AD" clId="Web-{72254875-127B-2F6F-506E-84E245FC1281}" dt="2018-10-05T11:48:41.487" v="1"/>
          <ac:picMkLst>
            <pc:docMk/>
            <pc:sldMk cId="690163300" sldId="256"/>
            <ac:picMk id="4" creationId="{B209B8D8-6346-45BB-84A2-CE389089C0BC}"/>
          </ac:picMkLst>
        </pc:picChg>
        <pc:picChg chg="add del mod">
          <ac:chgData name="Williams, Kelly A" userId="S::kwilliams@ldcsb.ca::5687177e-797b-4d87-b52e-cddf033779f0" providerId="AD" clId="Web-{72254875-127B-2F6F-506E-84E245FC1281}" dt="2018-10-05T11:48:52.175" v="3"/>
          <ac:picMkLst>
            <pc:docMk/>
            <pc:sldMk cId="690163300" sldId="256"/>
            <ac:picMk id="6" creationId="{A29C5BFE-AA16-4C71-BF0C-A396D684C15D}"/>
          </ac:picMkLst>
        </pc:picChg>
        <pc:picChg chg="add del mod">
          <ac:chgData name="Williams, Kelly A" userId="S::kwilliams@ldcsb.ca::5687177e-797b-4d87-b52e-cddf033779f0" providerId="AD" clId="Web-{72254875-127B-2F6F-506E-84E245FC1281}" dt="2018-10-05T11:49:07.504" v="5"/>
          <ac:picMkLst>
            <pc:docMk/>
            <pc:sldMk cId="690163300" sldId="256"/>
            <ac:picMk id="8" creationId="{59997182-6692-4121-AFE2-2EDEDDC46B88}"/>
          </ac:picMkLst>
        </pc:picChg>
        <pc:picChg chg="add del mod">
          <ac:chgData name="Williams, Kelly A" userId="S::kwilliams@ldcsb.ca::5687177e-797b-4d87-b52e-cddf033779f0" providerId="AD" clId="Web-{72254875-127B-2F6F-506E-84E245FC1281}" dt="2018-10-05T11:49:27.551" v="7"/>
          <ac:picMkLst>
            <pc:docMk/>
            <pc:sldMk cId="690163300" sldId="256"/>
            <ac:picMk id="10" creationId="{55D06A32-3752-422A-A9FA-4EB128E0CBED}"/>
          </ac:picMkLst>
        </pc:picChg>
      </pc:sldChg>
      <pc:sldChg chg="addSp delSp modSp new">
        <pc:chgData name="Williams, Kelly A" userId="S::kwilliams@ldcsb.ca::5687177e-797b-4d87-b52e-cddf033779f0" providerId="AD" clId="Web-{72254875-127B-2F6F-506E-84E245FC1281}" dt="2018-10-05T11:50:31.381" v="20"/>
        <pc:sldMkLst>
          <pc:docMk/>
          <pc:sldMk cId="1355979004" sldId="257"/>
        </pc:sldMkLst>
        <pc:spChg chg="mod">
          <ac:chgData name="Williams, Kelly A" userId="S::kwilliams@ldcsb.ca::5687177e-797b-4d87-b52e-cddf033779f0" providerId="AD" clId="Web-{72254875-127B-2F6F-506E-84E245FC1281}" dt="2018-10-05T11:50:22.099" v="17" actId="20577"/>
          <ac:spMkLst>
            <pc:docMk/>
            <pc:sldMk cId="1355979004" sldId="257"/>
            <ac:spMk id="2" creationId="{C4CE1B9E-5118-4675-9113-9622909E6CFE}"/>
          </ac:spMkLst>
        </pc:spChg>
        <pc:spChg chg="mod">
          <ac:chgData name="Williams, Kelly A" userId="S::kwilliams@ldcsb.ca::5687177e-797b-4d87-b52e-cddf033779f0" providerId="AD" clId="Web-{72254875-127B-2F6F-506E-84E245FC1281}" dt="2018-10-05T11:50:14.912" v="15" actId="20577"/>
          <ac:spMkLst>
            <pc:docMk/>
            <pc:sldMk cId="1355979004" sldId="257"/>
            <ac:spMk id="3" creationId="{1944CE0E-8D41-4B87-A032-26BF8EACBC8B}"/>
          </ac:spMkLst>
        </pc:spChg>
        <pc:spChg chg="del">
          <ac:chgData name="Williams, Kelly A" userId="S::kwilliams@ldcsb.ca::5687177e-797b-4d87-b52e-cddf033779f0" providerId="AD" clId="Web-{72254875-127B-2F6F-506E-84E245FC1281}" dt="2018-10-05T11:50:31.381" v="20"/>
          <ac:spMkLst>
            <pc:docMk/>
            <pc:sldMk cId="1355979004" sldId="257"/>
            <ac:spMk id="4" creationId="{13E8285A-9A3A-4486-AD59-94F9447F874C}"/>
          </ac:spMkLst>
        </pc:spChg>
        <pc:picChg chg="add mod ord">
          <ac:chgData name="Williams, Kelly A" userId="S::kwilliams@ldcsb.ca::5687177e-797b-4d87-b52e-cddf033779f0" providerId="AD" clId="Web-{72254875-127B-2F6F-506E-84E245FC1281}" dt="2018-10-05T11:50:31.381" v="20"/>
          <ac:picMkLst>
            <pc:docMk/>
            <pc:sldMk cId="1355979004" sldId="257"/>
            <ac:picMk id="5" creationId="{DE3B9D46-0E39-4222-88DD-B9A73DE35B72}"/>
          </ac:picMkLst>
        </pc:picChg>
      </pc:sldChg>
      <pc:sldChg chg="addSp delSp modSp new">
        <pc:chgData name="Williams, Kelly A" userId="S::kwilliams@ldcsb.ca::5687177e-797b-4d87-b52e-cddf033779f0" providerId="AD" clId="Web-{72254875-127B-2F6F-506E-84E245FC1281}" dt="2018-10-05T11:51:07.022" v="29"/>
        <pc:sldMkLst>
          <pc:docMk/>
          <pc:sldMk cId="158553834" sldId="258"/>
        </pc:sldMkLst>
        <pc:spChg chg="mod">
          <ac:chgData name="Williams, Kelly A" userId="S::kwilliams@ldcsb.ca::5687177e-797b-4d87-b52e-cddf033779f0" providerId="AD" clId="Web-{72254875-127B-2F6F-506E-84E245FC1281}" dt="2018-10-05T11:50:45.303" v="22" actId="20577"/>
          <ac:spMkLst>
            <pc:docMk/>
            <pc:sldMk cId="158553834" sldId="258"/>
            <ac:spMk id="2" creationId="{9615E6C6-C2F2-460E-91B6-A4829EE559F2}"/>
          </ac:spMkLst>
        </pc:spChg>
        <pc:spChg chg="mod">
          <ac:chgData name="Williams, Kelly A" userId="S::kwilliams@ldcsb.ca::5687177e-797b-4d87-b52e-cddf033779f0" providerId="AD" clId="Web-{72254875-127B-2F6F-506E-84E245FC1281}" dt="2018-10-05T11:50:59.116" v="27" actId="20577"/>
          <ac:spMkLst>
            <pc:docMk/>
            <pc:sldMk cId="158553834" sldId="258"/>
            <ac:spMk id="3" creationId="{ADFB42E8-3B01-4B7E-95F9-98ECFC803CD6}"/>
          </ac:spMkLst>
        </pc:spChg>
        <pc:spChg chg="del">
          <ac:chgData name="Williams, Kelly A" userId="S::kwilliams@ldcsb.ca::5687177e-797b-4d87-b52e-cddf033779f0" providerId="AD" clId="Web-{72254875-127B-2F6F-506E-84E245FC1281}" dt="2018-10-05T11:51:07.022" v="29"/>
          <ac:spMkLst>
            <pc:docMk/>
            <pc:sldMk cId="158553834" sldId="258"/>
            <ac:spMk id="4" creationId="{FDD0BF89-56CD-4F44-95D0-6EC720E1026F}"/>
          </ac:spMkLst>
        </pc:spChg>
        <pc:picChg chg="add mod ord">
          <ac:chgData name="Williams, Kelly A" userId="S::kwilliams@ldcsb.ca::5687177e-797b-4d87-b52e-cddf033779f0" providerId="AD" clId="Web-{72254875-127B-2F6F-506E-84E245FC1281}" dt="2018-10-05T11:51:07.022" v="29"/>
          <ac:picMkLst>
            <pc:docMk/>
            <pc:sldMk cId="158553834" sldId="258"/>
            <ac:picMk id="5" creationId="{D353BAA3-9A56-42DD-B74E-C1321915888A}"/>
          </ac:picMkLst>
        </pc:picChg>
      </pc:sldChg>
      <pc:sldChg chg="addSp delSp modSp new">
        <pc:chgData name="Williams, Kelly A" userId="S::kwilliams@ldcsb.ca::5687177e-797b-4d87-b52e-cddf033779f0" providerId="AD" clId="Web-{72254875-127B-2F6F-506E-84E245FC1281}" dt="2018-10-05T11:52:10.791" v="42" actId="20577"/>
        <pc:sldMkLst>
          <pc:docMk/>
          <pc:sldMk cId="3325928526" sldId="259"/>
        </pc:sldMkLst>
        <pc:spChg chg="mod">
          <ac:chgData name="Williams, Kelly A" userId="S::kwilliams@ldcsb.ca::5687177e-797b-4d87-b52e-cddf033779f0" providerId="AD" clId="Web-{72254875-127B-2F6F-506E-84E245FC1281}" dt="2018-10-05T11:51:57.821" v="38" actId="20577"/>
          <ac:spMkLst>
            <pc:docMk/>
            <pc:sldMk cId="3325928526" sldId="259"/>
            <ac:spMk id="2" creationId="{602B4998-06D6-44BD-A252-58CFEC7ABC9E}"/>
          </ac:spMkLst>
        </pc:spChg>
        <pc:spChg chg="mod">
          <ac:chgData name="Williams, Kelly A" userId="S::kwilliams@ldcsb.ca::5687177e-797b-4d87-b52e-cddf033779f0" providerId="AD" clId="Web-{72254875-127B-2F6F-506E-84E245FC1281}" dt="2018-10-05T11:52:10.791" v="42" actId="20577"/>
          <ac:spMkLst>
            <pc:docMk/>
            <pc:sldMk cId="3325928526" sldId="259"/>
            <ac:spMk id="3" creationId="{A3A03159-F384-42D6-A9B4-9125C8760CDE}"/>
          </ac:spMkLst>
        </pc:spChg>
        <pc:spChg chg="del">
          <ac:chgData name="Williams, Kelly A" userId="S::kwilliams@ldcsb.ca::5687177e-797b-4d87-b52e-cddf033779f0" providerId="AD" clId="Web-{72254875-127B-2F6F-506E-84E245FC1281}" dt="2018-10-05T11:51:26.507" v="31"/>
          <ac:spMkLst>
            <pc:docMk/>
            <pc:sldMk cId="3325928526" sldId="259"/>
            <ac:spMk id="4" creationId="{FE940B50-2356-409C-991C-571AC2B0B87A}"/>
          </ac:spMkLst>
        </pc:spChg>
        <pc:picChg chg="add mod ord">
          <ac:chgData name="Williams, Kelly A" userId="S::kwilliams@ldcsb.ca::5687177e-797b-4d87-b52e-cddf033779f0" providerId="AD" clId="Web-{72254875-127B-2F6F-506E-84E245FC1281}" dt="2018-10-05T11:51:26.507" v="31"/>
          <ac:picMkLst>
            <pc:docMk/>
            <pc:sldMk cId="3325928526" sldId="259"/>
            <ac:picMk id="5" creationId="{D54D9BE1-F973-40E7-BD36-609CE80557A6}"/>
          </ac:picMkLst>
        </pc:picChg>
      </pc:sldChg>
      <pc:sldChg chg="addSp delSp modSp new">
        <pc:chgData name="Williams, Kelly A" userId="S::kwilliams@ldcsb.ca::5687177e-797b-4d87-b52e-cddf033779f0" providerId="AD" clId="Web-{72254875-127B-2F6F-506E-84E245FC1281}" dt="2018-10-05T11:52:57.636" v="51" actId="20577"/>
        <pc:sldMkLst>
          <pc:docMk/>
          <pc:sldMk cId="1219509501" sldId="260"/>
        </pc:sldMkLst>
        <pc:spChg chg="mod">
          <ac:chgData name="Williams, Kelly A" userId="S::kwilliams@ldcsb.ca::5687177e-797b-4d87-b52e-cddf033779f0" providerId="AD" clId="Web-{72254875-127B-2F6F-506E-84E245FC1281}" dt="2018-10-05T11:52:37.385" v="46" actId="20577"/>
          <ac:spMkLst>
            <pc:docMk/>
            <pc:sldMk cId="1219509501" sldId="260"/>
            <ac:spMk id="2" creationId="{C88F5F50-7D03-4084-9BB4-69D4ED59039F}"/>
          </ac:spMkLst>
        </pc:spChg>
        <pc:spChg chg="mod">
          <ac:chgData name="Williams, Kelly A" userId="S::kwilliams@ldcsb.ca::5687177e-797b-4d87-b52e-cddf033779f0" providerId="AD" clId="Web-{72254875-127B-2F6F-506E-84E245FC1281}" dt="2018-10-05T11:52:57.636" v="51" actId="20577"/>
          <ac:spMkLst>
            <pc:docMk/>
            <pc:sldMk cId="1219509501" sldId="260"/>
            <ac:spMk id="3" creationId="{70739550-F25A-4476-A2F9-150BA13B45FB}"/>
          </ac:spMkLst>
        </pc:spChg>
        <pc:spChg chg="del">
          <ac:chgData name="Williams, Kelly A" userId="S::kwilliams@ldcsb.ca::5687177e-797b-4d87-b52e-cddf033779f0" providerId="AD" clId="Web-{72254875-127B-2F6F-506E-84E245FC1281}" dt="2018-10-05T11:52:19.010" v="45"/>
          <ac:spMkLst>
            <pc:docMk/>
            <pc:sldMk cId="1219509501" sldId="260"/>
            <ac:spMk id="4" creationId="{7FBE81C3-58E8-4E81-A8CF-57BCA2AA139C}"/>
          </ac:spMkLst>
        </pc:spChg>
        <pc:picChg chg="add mod ord">
          <ac:chgData name="Williams, Kelly A" userId="S::kwilliams@ldcsb.ca::5687177e-797b-4d87-b52e-cddf033779f0" providerId="AD" clId="Web-{72254875-127B-2F6F-506E-84E245FC1281}" dt="2018-10-05T11:52:19.010" v="45"/>
          <ac:picMkLst>
            <pc:docMk/>
            <pc:sldMk cId="1219509501" sldId="260"/>
            <ac:picMk id="5" creationId="{FC2C6DA4-B1F7-475A-B3FA-92E876F52FF3}"/>
          </ac:picMkLst>
        </pc:picChg>
      </pc:sldChg>
      <pc:sldChg chg="addSp delSp modSp new">
        <pc:chgData name="Williams, Kelly A" userId="S::kwilliams@ldcsb.ca::5687177e-797b-4d87-b52e-cddf033779f0" providerId="AD" clId="Web-{72254875-127B-2F6F-506E-84E245FC1281}" dt="2018-10-05T11:53:23.595" v="60" actId="20577"/>
        <pc:sldMkLst>
          <pc:docMk/>
          <pc:sldMk cId="2516261430" sldId="261"/>
        </pc:sldMkLst>
        <pc:spChg chg="mod">
          <ac:chgData name="Williams, Kelly A" userId="S::kwilliams@ldcsb.ca::5687177e-797b-4d87-b52e-cddf033779f0" providerId="AD" clId="Web-{72254875-127B-2F6F-506E-84E245FC1281}" dt="2018-10-05T11:53:23.595" v="60" actId="20577"/>
          <ac:spMkLst>
            <pc:docMk/>
            <pc:sldMk cId="2516261430" sldId="261"/>
            <ac:spMk id="2" creationId="{18710F8C-B23E-4ED1-BBE2-C753CCA69724}"/>
          </ac:spMkLst>
        </pc:spChg>
        <pc:spChg chg="mod">
          <ac:chgData name="Williams, Kelly A" userId="S::kwilliams@ldcsb.ca::5687177e-797b-4d87-b52e-cddf033779f0" providerId="AD" clId="Web-{72254875-127B-2F6F-506E-84E245FC1281}" dt="2018-10-05T11:53:09.907" v="55" actId="20577"/>
          <ac:spMkLst>
            <pc:docMk/>
            <pc:sldMk cId="2516261430" sldId="261"/>
            <ac:spMk id="3" creationId="{8FE6321D-0A05-45E2-8084-C9FE9D2CB1B3}"/>
          </ac:spMkLst>
        </pc:spChg>
        <pc:spChg chg="del">
          <ac:chgData name="Williams, Kelly A" userId="S::kwilliams@ldcsb.ca::5687177e-797b-4d87-b52e-cddf033779f0" providerId="AD" clId="Web-{72254875-127B-2F6F-506E-84E245FC1281}" dt="2018-10-05T11:52:59.917" v="54"/>
          <ac:spMkLst>
            <pc:docMk/>
            <pc:sldMk cId="2516261430" sldId="261"/>
            <ac:spMk id="4" creationId="{947AB73D-2C61-4AC0-B48A-885CD1973725}"/>
          </ac:spMkLst>
        </pc:spChg>
        <pc:picChg chg="add mod ord">
          <ac:chgData name="Williams, Kelly A" userId="S::kwilliams@ldcsb.ca::5687177e-797b-4d87-b52e-cddf033779f0" providerId="AD" clId="Web-{72254875-127B-2F6F-506E-84E245FC1281}" dt="2018-10-05T11:52:59.917" v="54"/>
          <ac:picMkLst>
            <pc:docMk/>
            <pc:sldMk cId="2516261430" sldId="261"/>
            <ac:picMk id="5" creationId="{9E20DA4C-9F50-480F-BA1F-F84604A013C4}"/>
          </ac:picMkLst>
        </pc:picChg>
      </pc:sldChg>
      <pc:sldChg chg="addSp delSp modSp new">
        <pc:chgData name="Williams, Kelly A" userId="S::kwilliams@ldcsb.ca::5687177e-797b-4d87-b52e-cddf033779f0" providerId="AD" clId="Web-{72254875-127B-2F6F-506E-84E245FC1281}" dt="2018-10-05T11:55:20.992" v="70" actId="20577"/>
        <pc:sldMkLst>
          <pc:docMk/>
          <pc:sldMk cId="502234073" sldId="262"/>
        </pc:sldMkLst>
        <pc:spChg chg="mod">
          <ac:chgData name="Williams, Kelly A" userId="S::kwilliams@ldcsb.ca::5687177e-797b-4d87-b52e-cddf033779f0" providerId="AD" clId="Web-{72254875-127B-2F6F-506E-84E245FC1281}" dt="2018-10-05T11:55:20.992" v="70" actId="20577"/>
          <ac:spMkLst>
            <pc:docMk/>
            <pc:sldMk cId="502234073" sldId="262"/>
            <ac:spMk id="2" creationId="{71842F3D-899D-4408-8892-D42C480882DA}"/>
          </ac:spMkLst>
        </pc:spChg>
        <pc:spChg chg="mod">
          <ac:chgData name="Williams, Kelly A" userId="S::kwilliams@ldcsb.ca::5687177e-797b-4d87-b52e-cddf033779f0" providerId="AD" clId="Web-{72254875-127B-2F6F-506E-84E245FC1281}" dt="2018-10-05T11:54:07.896" v="66" actId="20577"/>
          <ac:spMkLst>
            <pc:docMk/>
            <pc:sldMk cId="502234073" sldId="262"/>
            <ac:spMk id="3" creationId="{130A617A-D2E1-44D5-A83F-33F968B0DC0A}"/>
          </ac:spMkLst>
        </pc:spChg>
        <pc:spChg chg="del">
          <ac:chgData name="Williams, Kelly A" userId="S::kwilliams@ldcsb.ca::5687177e-797b-4d87-b52e-cddf033779f0" providerId="AD" clId="Web-{72254875-127B-2F6F-506E-84E245FC1281}" dt="2018-10-05T11:53:58.580" v="63"/>
          <ac:spMkLst>
            <pc:docMk/>
            <pc:sldMk cId="502234073" sldId="262"/>
            <ac:spMk id="4" creationId="{863CBE44-92E0-4283-AF62-A2ECB5559756}"/>
          </ac:spMkLst>
        </pc:spChg>
        <pc:picChg chg="add mod ord">
          <ac:chgData name="Williams, Kelly A" userId="S::kwilliams@ldcsb.ca::5687177e-797b-4d87-b52e-cddf033779f0" providerId="AD" clId="Web-{72254875-127B-2F6F-506E-84E245FC1281}" dt="2018-10-05T11:53:58.580" v="63"/>
          <ac:picMkLst>
            <pc:docMk/>
            <pc:sldMk cId="502234073" sldId="262"/>
            <ac:picMk id="5" creationId="{EEEA2507-21D9-4B22-B93A-DC08A26FAD82}"/>
          </ac:picMkLst>
        </pc:picChg>
      </pc:sldChg>
      <pc:sldChg chg="addSp delSp modSp new">
        <pc:chgData name="Williams, Kelly A" userId="S::kwilliams@ldcsb.ca::5687177e-797b-4d87-b52e-cddf033779f0" providerId="AD" clId="Web-{72254875-127B-2F6F-506E-84E245FC1281}" dt="2018-10-05T11:55:50.680" v="78" actId="20577"/>
        <pc:sldMkLst>
          <pc:docMk/>
          <pc:sldMk cId="1423443925" sldId="263"/>
        </pc:sldMkLst>
        <pc:spChg chg="mod">
          <ac:chgData name="Williams, Kelly A" userId="S::kwilliams@ldcsb.ca::5687177e-797b-4d87-b52e-cddf033779f0" providerId="AD" clId="Web-{72254875-127B-2F6F-506E-84E245FC1281}" dt="2018-10-05T11:55:50.680" v="78" actId="20577"/>
          <ac:spMkLst>
            <pc:docMk/>
            <pc:sldMk cId="1423443925" sldId="263"/>
            <ac:spMk id="2" creationId="{4D621994-3930-47C0-A83F-A9DEA2CE7E41}"/>
          </ac:spMkLst>
        </pc:spChg>
        <pc:spChg chg="mod">
          <ac:chgData name="Williams, Kelly A" userId="S::kwilliams@ldcsb.ca::5687177e-797b-4d87-b52e-cddf033779f0" providerId="AD" clId="Web-{72254875-127B-2F6F-506E-84E245FC1281}" dt="2018-10-05T11:55:42.555" v="76" actId="20577"/>
          <ac:spMkLst>
            <pc:docMk/>
            <pc:sldMk cId="1423443925" sldId="263"/>
            <ac:spMk id="3" creationId="{4F473B77-9EE4-4112-9781-CCA4FBE516BD}"/>
          </ac:spMkLst>
        </pc:spChg>
        <pc:spChg chg="del">
          <ac:chgData name="Williams, Kelly A" userId="S::kwilliams@ldcsb.ca::5687177e-797b-4d87-b52e-cddf033779f0" providerId="AD" clId="Web-{72254875-127B-2F6F-506E-84E245FC1281}" dt="2018-10-05T11:55:23.226" v="73"/>
          <ac:spMkLst>
            <pc:docMk/>
            <pc:sldMk cId="1423443925" sldId="263"/>
            <ac:spMk id="4" creationId="{D18322BA-764D-4969-A3AA-C577F6BFB7E4}"/>
          </ac:spMkLst>
        </pc:spChg>
        <pc:picChg chg="add mod ord">
          <ac:chgData name="Williams, Kelly A" userId="S::kwilliams@ldcsb.ca::5687177e-797b-4d87-b52e-cddf033779f0" providerId="AD" clId="Web-{72254875-127B-2F6F-506E-84E245FC1281}" dt="2018-10-05T11:55:23.226" v="73"/>
          <ac:picMkLst>
            <pc:docMk/>
            <pc:sldMk cId="1423443925" sldId="263"/>
            <ac:picMk id="5" creationId="{80EE3EB3-6A9F-4DA2-ADD4-DBEDB96EBE6B}"/>
          </ac:picMkLst>
        </pc:picChg>
      </pc:sldChg>
      <pc:sldChg chg="addSp delSp modSp new">
        <pc:chgData name="Williams, Kelly A" userId="S::kwilliams@ldcsb.ca::5687177e-797b-4d87-b52e-cddf033779f0" providerId="AD" clId="Web-{72254875-127B-2F6F-506E-84E245FC1281}" dt="2018-10-05T11:56:33.775" v="88" actId="20577"/>
        <pc:sldMkLst>
          <pc:docMk/>
          <pc:sldMk cId="3881264983" sldId="264"/>
        </pc:sldMkLst>
        <pc:spChg chg="mod">
          <ac:chgData name="Williams, Kelly A" userId="S::kwilliams@ldcsb.ca::5687177e-797b-4d87-b52e-cddf033779f0" providerId="AD" clId="Web-{72254875-127B-2F6F-506E-84E245FC1281}" dt="2018-10-05T11:56:19.040" v="83" actId="20577"/>
          <ac:spMkLst>
            <pc:docMk/>
            <pc:sldMk cId="3881264983" sldId="264"/>
            <ac:spMk id="2" creationId="{49DBCAD2-1991-4ED5-911A-A29F788BC7EF}"/>
          </ac:spMkLst>
        </pc:spChg>
        <pc:spChg chg="mod">
          <ac:chgData name="Williams, Kelly A" userId="S::kwilliams@ldcsb.ca::5687177e-797b-4d87-b52e-cddf033779f0" providerId="AD" clId="Web-{72254875-127B-2F6F-506E-84E245FC1281}" dt="2018-10-05T11:56:33.775" v="88" actId="20577"/>
          <ac:spMkLst>
            <pc:docMk/>
            <pc:sldMk cId="3881264983" sldId="264"/>
            <ac:spMk id="3" creationId="{A8D7AEAE-E876-4DAD-8AA1-D1AB78697FDD}"/>
          </ac:spMkLst>
        </pc:spChg>
        <pc:spChg chg="del">
          <ac:chgData name="Williams, Kelly A" userId="S::kwilliams@ldcsb.ca::5687177e-797b-4d87-b52e-cddf033779f0" providerId="AD" clId="Web-{72254875-127B-2F6F-506E-84E245FC1281}" dt="2018-10-05T11:56:10.024" v="82"/>
          <ac:spMkLst>
            <pc:docMk/>
            <pc:sldMk cId="3881264983" sldId="264"/>
            <ac:spMk id="4" creationId="{62E2EB7A-83C0-4BDF-9080-1222627C6718}"/>
          </ac:spMkLst>
        </pc:spChg>
        <pc:picChg chg="add mod ord">
          <ac:chgData name="Williams, Kelly A" userId="S::kwilliams@ldcsb.ca::5687177e-797b-4d87-b52e-cddf033779f0" providerId="AD" clId="Web-{72254875-127B-2F6F-506E-84E245FC1281}" dt="2018-10-05T11:56:10.024" v="82"/>
          <ac:picMkLst>
            <pc:docMk/>
            <pc:sldMk cId="3881264983" sldId="264"/>
            <ac:picMk id="5" creationId="{EA3C10C8-2D13-4EE6-A721-B8132F40BD1C}"/>
          </ac:picMkLst>
        </pc:picChg>
      </pc:sldChg>
      <pc:sldChg chg="addSp delSp modSp new">
        <pc:chgData name="Williams, Kelly A" userId="S::kwilliams@ldcsb.ca::5687177e-797b-4d87-b52e-cddf033779f0" providerId="AD" clId="Web-{72254875-127B-2F6F-506E-84E245FC1281}" dt="2018-10-05T13:18:12.344" v="464" actId="20577"/>
        <pc:sldMkLst>
          <pc:docMk/>
          <pc:sldMk cId="1668157651" sldId="265"/>
        </pc:sldMkLst>
        <pc:spChg chg="mod">
          <ac:chgData name="Williams, Kelly A" userId="S::kwilliams@ldcsb.ca::5687177e-797b-4d87-b52e-cddf033779f0" providerId="AD" clId="Web-{72254875-127B-2F6F-506E-84E245FC1281}" dt="2018-10-05T11:56:52.307" v="92" actId="20577"/>
          <ac:spMkLst>
            <pc:docMk/>
            <pc:sldMk cId="1668157651" sldId="265"/>
            <ac:spMk id="2" creationId="{1048AD15-ECB3-4876-9B62-6098B3D09ADC}"/>
          </ac:spMkLst>
        </pc:spChg>
        <pc:spChg chg="mod">
          <ac:chgData name="Williams, Kelly A" userId="S::kwilliams@ldcsb.ca::5687177e-797b-4d87-b52e-cddf033779f0" providerId="AD" clId="Web-{72254875-127B-2F6F-506E-84E245FC1281}" dt="2018-10-05T13:18:12.344" v="464" actId="20577"/>
          <ac:spMkLst>
            <pc:docMk/>
            <pc:sldMk cId="1668157651" sldId="265"/>
            <ac:spMk id="3" creationId="{04BD91BE-F174-41C6-99E9-F179B7B1883C}"/>
          </ac:spMkLst>
        </pc:spChg>
        <pc:spChg chg="del">
          <ac:chgData name="Williams, Kelly A" userId="S::kwilliams@ldcsb.ca::5687177e-797b-4d87-b52e-cddf033779f0" providerId="AD" clId="Web-{72254875-127B-2F6F-506E-84E245FC1281}" dt="2018-10-05T11:56:44.182" v="91"/>
          <ac:spMkLst>
            <pc:docMk/>
            <pc:sldMk cId="1668157651" sldId="265"/>
            <ac:spMk id="4" creationId="{1DD3389C-B30B-4F20-A426-D4583F4187EB}"/>
          </ac:spMkLst>
        </pc:spChg>
        <pc:picChg chg="add mod ord">
          <ac:chgData name="Williams, Kelly A" userId="S::kwilliams@ldcsb.ca::5687177e-797b-4d87-b52e-cddf033779f0" providerId="AD" clId="Web-{72254875-127B-2F6F-506E-84E245FC1281}" dt="2018-10-05T13:17:52.312" v="441" actId="1076"/>
          <ac:picMkLst>
            <pc:docMk/>
            <pc:sldMk cId="1668157651" sldId="265"/>
            <ac:picMk id="5" creationId="{3FE90554-5321-4562-A47E-FBB04EFF53B3}"/>
          </ac:picMkLst>
        </pc:picChg>
      </pc:sldChg>
      <pc:sldChg chg="addSp delSp modSp new">
        <pc:chgData name="Williams, Kelly A" userId="S::kwilliams@ldcsb.ca::5687177e-797b-4d87-b52e-cddf033779f0" providerId="AD" clId="Web-{72254875-127B-2F6F-506E-84E245FC1281}" dt="2018-10-05T13:17:47.609" v="438" actId="20577"/>
        <pc:sldMkLst>
          <pc:docMk/>
          <pc:sldMk cId="3699071195" sldId="266"/>
        </pc:sldMkLst>
        <pc:spChg chg="mod">
          <ac:chgData name="Williams, Kelly A" userId="S::kwilliams@ldcsb.ca::5687177e-797b-4d87-b52e-cddf033779f0" providerId="AD" clId="Web-{72254875-127B-2F6F-506E-84E245FC1281}" dt="2018-10-05T12:29:56.231" v="345" actId="20577"/>
          <ac:spMkLst>
            <pc:docMk/>
            <pc:sldMk cId="3699071195" sldId="266"/>
            <ac:spMk id="2" creationId="{E4EC34DD-D78D-4C45-A394-03D0F310A211}"/>
          </ac:spMkLst>
        </pc:spChg>
        <pc:spChg chg="mod">
          <ac:chgData name="Williams, Kelly A" userId="S::kwilliams@ldcsb.ca::5687177e-797b-4d87-b52e-cddf033779f0" providerId="AD" clId="Web-{72254875-127B-2F6F-506E-84E245FC1281}" dt="2018-10-05T13:17:47.609" v="438" actId="20577"/>
          <ac:spMkLst>
            <pc:docMk/>
            <pc:sldMk cId="3699071195" sldId="266"/>
            <ac:spMk id="3" creationId="{52608295-7E99-4CDD-8EE6-F70B751B619E}"/>
          </ac:spMkLst>
        </pc:spChg>
        <pc:spChg chg="del">
          <ac:chgData name="Williams, Kelly A" userId="S::kwilliams@ldcsb.ca::5687177e-797b-4d87-b52e-cddf033779f0" providerId="AD" clId="Web-{72254875-127B-2F6F-506E-84E245FC1281}" dt="2018-10-05T11:58:12.125" v="120"/>
          <ac:spMkLst>
            <pc:docMk/>
            <pc:sldMk cId="3699071195" sldId="266"/>
            <ac:spMk id="4" creationId="{1F78C8B9-2359-481A-B15D-19FF0B640F8D}"/>
          </ac:spMkLst>
        </pc:spChg>
        <pc:picChg chg="add mod ord">
          <ac:chgData name="Williams, Kelly A" userId="S::kwilliams@ldcsb.ca::5687177e-797b-4d87-b52e-cddf033779f0" providerId="AD" clId="Web-{72254875-127B-2F6F-506E-84E245FC1281}" dt="2018-10-05T11:58:12.125" v="120"/>
          <ac:picMkLst>
            <pc:docMk/>
            <pc:sldMk cId="3699071195" sldId="266"/>
            <ac:picMk id="5" creationId="{78BBBF6B-8057-49C6-A68E-5FE237F2555D}"/>
          </ac:picMkLst>
        </pc:picChg>
      </pc:sldChg>
      <pc:sldChg chg="addSp delSp modSp new">
        <pc:chgData name="Williams, Kelly A" userId="S::kwilliams@ldcsb.ca::5687177e-797b-4d87-b52e-cddf033779f0" providerId="AD" clId="Web-{72254875-127B-2F6F-506E-84E245FC1281}" dt="2018-10-05T12:29:50.403" v="342" actId="20577"/>
        <pc:sldMkLst>
          <pc:docMk/>
          <pc:sldMk cId="2343972965" sldId="267"/>
        </pc:sldMkLst>
        <pc:spChg chg="mod">
          <ac:chgData name="Williams, Kelly A" userId="S::kwilliams@ldcsb.ca::5687177e-797b-4d87-b52e-cddf033779f0" providerId="AD" clId="Web-{72254875-127B-2F6F-506E-84E245FC1281}" dt="2018-10-05T12:29:05.490" v="310" actId="20577"/>
          <ac:spMkLst>
            <pc:docMk/>
            <pc:sldMk cId="2343972965" sldId="267"/>
            <ac:spMk id="2" creationId="{8390B81F-C9FD-4094-BCF8-A8E6C027FAC0}"/>
          </ac:spMkLst>
        </pc:spChg>
        <pc:spChg chg="mod">
          <ac:chgData name="Williams, Kelly A" userId="S::kwilliams@ldcsb.ca::5687177e-797b-4d87-b52e-cddf033779f0" providerId="AD" clId="Web-{72254875-127B-2F6F-506E-84E245FC1281}" dt="2018-10-05T12:29:50.403" v="342" actId="20577"/>
          <ac:spMkLst>
            <pc:docMk/>
            <pc:sldMk cId="2343972965" sldId="267"/>
            <ac:spMk id="3" creationId="{5C50E21C-E430-4A84-99DD-458E3D5623D1}"/>
          </ac:spMkLst>
        </pc:spChg>
        <pc:spChg chg="del">
          <ac:chgData name="Williams, Kelly A" userId="S::kwilliams@ldcsb.ca::5687177e-797b-4d87-b52e-cddf033779f0" providerId="AD" clId="Web-{72254875-127B-2F6F-506E-84E245FC1281}" dt="2018-10-05T12:29:02.192" v="309"/>
          <ac:spMkLst>
            <pc:docMk/>
            <pc:sldMk cId="2343972965" sldId="267"/>
            <ac:spMk id="4" creationId="{9AA9D4E1-FF51-477D-A960-301DF1FD5B3B}"/>
          </ac:spMkLst>
        </pc:spChg>
        <pc:picChg chg="add mod ord">
          <ac:chgData name="Williams, Kelly A" userId="S::kwilliams@ldcsb.ca::5687177e-797b-4d87-b52e-cddf033779f0" providerId="AD" clId="Web-{72254875-127B-2F6F-506E-84E245FC1281}" dt="2018-10-05T12:29:02.192" v="309"/>
          <ac:picMkLst>
            <pc:docMk/>
            <pc:sldMk cId="2343972965" sldId="267"/>
            <ac:picMk id="5" creationId="{8B2F6BDE-60FB-467F-BFCC-5E09A24AE52A}"/>
          </ac:picMkLst>
        </pc:picChg>
      </pc:sldChg>
      <pc:sldChg chg="addSp delSp modSp new">
        <pc:chgData name="Williams, Kelly A" userId="S::kwilliams@ldcsb.ca::5687177e-797b-4d87-b52e-cddf033779f0" providerId="AD" clId="Web-{72254875-127B-2F6F-506E-84E245FC1281}" dt="2018-10-05T13:02:35.865" v="363" actId="20577"/>
        <pc:sldMkLst>
          <pc:docMk/>
          <pc:sldMk cId="2551077173" sldId="268"/>
        </pc:sldMkLst>
        <pc:spChg chg="mod">
          <ac:chgData name="Williams, Kelly A" userId="S::kwilliams@ldcsb.ca::5687177e-797b-4d87-b52e-cddf033779f0" providerId="AD" clId="Web-{72254875-127B-2F6F-506E-84E245FC1281}" dt="2018-10-05T13:02:30.505" v="360" actId="20577"/>
          <ac:spMkLst>
            <pc:docMk/>
            <pc:sldMk cId="2551077173" sldId="268"/>
            <ac:spMk id="2" creationId="{3658D36F-BA95-495B-9989-8021F24B24A4}"/>
          </ac:spMkLst>
        </pc:spChg>
        <pc:spChg chg="mod">
          <ac:chgData name="Williams, Kelly A" userId="S::kwilliams@ldcsb.ca::5687177e-797b-4d87-b52e-cddf033779f0" providerId="AD" clId="Web-{72254875-127B-2F6F-506E-84E245FC1281}" dt="2018-10-05T13:02:35.865" v="363" actId="20577"/>
          <ac:spMkLst>
            <pc:docMk/>
            <pc:sldMk cId="2551077173" sldId="268"/>
            <ac:spMk id="3" creationId="{FF47AB24-CE98-4F73-A63E-5098F17E1A1A}"/>
          </ac:spMkLst>
        </pc:spChg>
        <pc:spChg chg="del">
          <ac:chgData name="Williams, Kelly A" userId="S::kwilliams@ldcsb.ca::5687177e-797b-4d87-b52e-cddf033779f0" providerId="AD" clId="Web-{72254875-127B-2F6F-506E-84E245FC1281}" dt="2018-10-05T12:51:36.598" v="358"/>
          <ac:spMkLst>
            <pc:docMk/>
            <pc:sldMk cId="2551077173" sldId="268"/>
            <ac:spMk id="4" creationId="{C7075148-3586-45A9-A56C-F0F071954ACA}"/>
          </ac:spMkLst>
        </pc:spChg>
        <pc:picChg chg="add mod ord">
          <ac:chgData name="Williams, Kelly A" userId="S::kwilliams@ldcsb.ca::5687177e-797b-4d87-b52e-cddf033779f0" providerId="AD" clId="Web-{72254875-127B-2F6F-506E-84E245FC1281}" dt="2018-10-05T12:51:42.833" v="359" actId="14100"/>
          <ac:picMkLst>
            <pc:docMk/>
            <pc:sldMk cId="2551077173" sldId="268"/>
            <ac:picMk id="5" creationId="{78F205C2-16D4-45C7-BD53-9CB07778CE4A}"/>
          </ac:picMkLst>
        </pc:picChg>
      </pc:sldChg>
    </pc:docChg>
  </pc:docChgLst>
  <pc:docChgLst>
    <pc:chgData name="Williams, Kelly A" userId="5687177e-797b-4d87-b52e-cddf033779f0" providerId="ADAL" clId="{A14B23A1-B361-4834-81A7-995750ECAA4C}"/>
    <pc:docChg chg="custSel modSld">
      <pc:chgData name="Williams, Kelly A" userId="5687177e-797b-4d87-b52e-cddf033779f0" providerId="ADAL" clId="{A14B23A1-B361-4834-81A7-995750ECAA4C}" dt="2018-10-05T14:16:14.989" v="119" actId="255"/>
      <pc:docMkLst>
        <pc:docMk/>
      </pc:docMkLst>
      <pc:sldChg chg="delSp">
        <pc:chgData name="Williams, Kelly A" userId="5687177e-797b-4d87-b52e-cddf033779f0" providerId="ADAL" clId="{A14B23A1-B361-4834-81A7-995750ECAA4C}" dt="2018-10-05T14:11:19.838" v="0" actId="478"/>
        <pc:sldMkLst>
          <pc:docMk/>
          <pc:sldMk cId="690163300" sldId="256"/>
        </pc:sldMkLst>
        <pc:spChg chg="del">
          <ac:chgData name="Williams, Kelly A" userId="5687177e-797b-4d87-b52e-cddf033779f0" providerId="ADAL" clId="{A14B23A1-B361-4834-81A7-995750ECAA4C}" dt="2018-10-05T14:11:19.838" v="0" actId="478"/>
          <ac:spMkLst>
            <pc:docMk/>
            <pc:sldMk cId="690163300" sldId="256"/>
            <ac:spMk id="3" creationId="{00000000-0000-0000-0000-000000000000}"/>
          </ac:spMkLst>
        </pc:spChg>
      </pc:sldChg>
      <pc:sldChg chg="modSp">
        <pc:chgData name="Williams, Kelly A" userId="5687177e-797b-4d87-b52e-cddf033779f0" providerId="ADAL" clId="{A14B23A1-B361-4834-81A7-995750ECAA4C}" dt="2018-10-05T14:12:03.802" v="21" actId="1076"/>
        <pc:sldMkLst>
          <pc:docMk/>
          <pc:sldMk cId="1355979004" sldId="257"/>
        </pc:sldMkLst>
        <pc:spChg chg="mod">
          <ac:chgData name="Williams, Kelly A" userId="5687177e-797b-4d87-b52e-cddf033779f0" providerId="ADAL" clId="{A14B23A1-B361-4834-81A7-995750ECAA4C}" dt="2018-10-05T14:11:59.185" v="20" actId="20577"/>
          <ac:spMkLst>
            <pc:docMk/>
            <pc:sldMk cId="1355979004" sldId="257"/>
            <ac:spMk id="3" creationId="{1944CE0E-8D41-4B87-A032-26BF8EACBC8B}"/>
          </ac:spMkLst>
        </pc:spChg>
        <pc:picChg chg="mod">
          <ac:chgData name="Williams, Kelly A" userId="5687177e-797b-4d87-b52e-cddf033779f0" providerId="ADAL" clId="{A14B23A1-B361-4834-81A7-995750ECAA4C}" dt="2018-10-05T14:12:03.802" v="21" actId="1076"/>
          <ac:picMkLst>
            <pc:docMk/>
            <pc:sldMk cId="1355979004" sldId="257"/>
            <ac:picMk id="5" creationId="{DE3B9D46-0E39-4222-88DD-B9A73DE35B72}"/>
          </ac:picMkLst>
        </pc:picChg>
      </pc:sldChg>
      <pc:sldChg chg="modSp">
        <pc:chgData name="Williams, Kelly A" userId="5687177e-797b-4d87-b52e-cddf033779f0" providerId="ADAL" clId="{A14B23A1-B361-4834-81A7-995750ECAA4C}" dt="2018-10-05T14:12:51.357" v="39" actId="255"/>
        <pc:sldMkLst>
          <pc:docMk/>
          <pc:sldMk cId="158553834" sldId="258"/>
        </pc:sldMkLst>
        <pc:spChg chg="mod">
          <ac:chgData name="Williams, Kelly A" userId="5687177e-797b-4d87-b52e-cddf033779f0" providerId="ADAL" clId="{A14B23A1-B361-4834-81A7-995750ECAA4C}" dt="2018-10-05T14:12:51.357" v="39" actId="255"/>
          <ac:spMkLst>
            <pc:docMk/>
            <pc:sldMk cId="158553834" sldId="258"/>
            <ac:spMk id="3" creationId="{ADFB42E8-3B01-4B7E-95F9-98ECFC803CD6}"/>
          </ac:spMkLst>
        </pc:spChg>
      </pc:sldChg>
      <pc:sldChg chg="modSp">
        <pc:chgData name="Williams, Kelly A" userId="5687177e-797b-4d87-b52e-cddf033779f0" providerId="ADAL" clId="{A14B23A1-B361-4834-81A7-995750ECAA4C}" dt="2018-10-05T14:13:17.334" v="52" actId="1076"/>
        <pc:sldMkLst>
          <pc:docMk/>
          <pc:sldMk cId="3325928526" sldId="259"/>
        </pc:sldMkLst>
        <pc:spChg chg="mod">
          <ac:chgData name="Williams, Kelly A" userId="5687177e-797b-4d87-b52e-cddf033779f0" providerId="ADAL" clId="{A14B23A1-B361-4834-81A7-995750ECAA4C}" dt="2018-10-05T14:13:13.788" v="51" actId="255"/>
          <ac:spMkLst>
            <pc:docMk/>
            <pc:sldMk cId="3325928526" sldId="259"/>
            <ac:spMk id="3" creationId="{A3A03159-F384-42D6-A9B4-9125C8760CDE}"/>
          </ac:spMkLst>
        </pc:spChg>
        <pc:picChg chg="mod">
          <ac:chgData name="Williams, Kelly A" userId="5687177e-797b-4d87-b52e-cddf033779f0" providerId="ADAL" clId="{A14B23A1-B361-4834-81A7-995750ECAA4C}" dt="2018-10-05T14:13:17.334" v="52" actId="1076"/>
          <ac:picMkLst>
            <pc:docMk/>
            <pc:sldMk cId="3325928526" sldId="259"/>
            <ac:picMk id="5" creationId="{D54D9BE1-F973-40E7-BD36-609CE80557A6}"/>
          </ac:picMkLst>
        </pc:picChg>
      </pc:sldChg>
      <pc:sldChg chg="modSp">
        <pc:chgData name="Williams, Kelly A" userId="5687177e-797b-4d87-b52e-cddf033779f0" providerId="ADAL" clId="{A14B23A1-B361-4834-81A7-995750ECAA4C}" dt="2018-10-05T14:13:54.995" v="68" actId="113"/>
        <pc:sldMkLst>
          <pc:docMk/>
          <pc:sldMk cId="1219509501" sldId="260"/>
        </pc:sldMkLst>
        <pc:spChg chg="mod">
          <ac:chgData name="Williams, Kelly A" userId="5687177e-797b-4d87-b52e-cddf033779f0" providerId="ADAL" clId="{A14B23A1-B361-4834-81A7-995750ECAA4C}" dt="2018-10-05T14:13:54.995" v="68" actId="113"/>
          <ac:spMkLst>
            <pc:docMk/>
            <pc:sldMk cId="1219509501" sldId="260"/>
            <ac:spMk id="2" creationId="{C88F5F50-7D03-4084-9BB4-69D4ED59039F}"/>
          </ac:spMkLst>
        </pc:spChg>
        <pc:spChg chg="mod">
          <ac:chgData name="Williams, Kelly A" userId="5687177e-797b-4d87-b52e-cddf033779f0" providerId="ADAL" clId="{A14B23A1-B361-4834-81A7-995750ECAA4C}" dt="2018-10-05T14:13:52.620" v="67" actId="255"/>
          <ac:spMkLst>
            <pc:docMk/>
            <pc:sldMk cId="1219509501" sldId="260"/>
            <ac:spMk id="3" creationId="{70739550-F25A-4476-A2F9-150BA13B45FB}"/>
          </ac:spMkLst>
        </pc:spChg>
      </pc:sldChg>
      <pc:sldChg chg="modSp">
        <pc:chgData name="Williams, Kelly A" userId="5687177e-797b-4d87-b52e-cddf033779f0" providerId="ADAL" clId="{A14B23A1-B361-4834-81A7-995750ECAA4C}" dt="2018-10-05T14:14:11.815" v="77" actId="20577"/>
        <pc:sldMkLst>
          <pc:docMk/>
          <pc:sldMk cId="2516261430" sldId="261"/>
        </pc:sldMkLst>
        <pc:spChg chg="mod">
          <ac:chgData name="Williams, Kelly A" userId="5687177e-797b-4d87-b52e-cddf033779f0" providerId="ADAL" clId="{A14B23A1-B361-4834-81A7-995750ECAA4C}" dt="2018-10-05T14:14:11.815" v="77" actId="20577"/>
          <ac:spMkLst>
            <pc:docMk/>
            <pc:sldMk cId="2516261430" sldId="261"/>
            <ac:spMk id="3" creationId="{8FE6321D-0A05-45E2-8084-C9FE9D2CB1B3}"/>
          </ac:spMkLst>
        </pc:spChg>
      </pc:sldChg>
      <pc:sldChg chg="modSp">
        <pc:chgData name="Williams, Kelly A" userId="5687177e-797b-4d87-b52e-cddf033779f0" providerId="ADAL" clId="{A14B23A1-B361-4834-81A7-995750ECAA4C}" dt="2018-10-05T14:14:45.798" v="93" actId="1076"/>
        <pc:sldMkLst>
          <pc:docMk/>
          <pc:sldMk cId="502234073" sldId="262"/>
        </pc:sldMkLst>
        <pc:spChg chg="mod">
          <ac:chgData name="Williams, Kelly A" userId="5687177e-797b-4d87-b52e-cddf033779f0" providerId="ADAL" clId="{A14B23A1-B361-4834-81A7-995750ECAA4C}" dt="2018-10-05T14:14:40.920" v="92" actId="20577"/>
          <ac:spMkLst>
            <pc:docMk/>
            <pc:sldMk cId="502234073" sldId="262"/>
            <ac:spMk id="3" creationId="{130A617A-D2E1-44D5-A83F-33F968B0DC0A}"/>
          </ac:spMkLst>
        </pc:spChg>
        <pc:picChg chg="mod">
          <ac:chgData name="Williams, Kelly A" userId="5687177e-797b-4d87-b52e-cddf033779f0" providerId="ADAL" clId="{A14B23A1-B361-4834-81A7-995750ECAA4C}" dt="2018-10-05T14:14:45.798" v="93" actId="1076"/>
          <ac:picMkLst>
            <pc:docMk/>
            <pc:sldMk cId="502234073" sldId="262"/>
            <ac:picMk id="5" creationId="{EEEA2507-21D9-4B22-B93A-DC08A26FAD82}"/>
          </ac:picMkLst>
        </pc:picChg>
      </pc:sldChg>
      <pc:sldChg chg="modSp">
        <pc:chgData name="Williams, Kelly A" userId="5687177e-797b-4d87-b52e-cddf033779f0" providerId="ADAL" clId="{A14B23A1-B361-4834-81A7-995750ECAA4C}" dt="2018-10-05T14:15:05.139" v="107" actId="20577"/>
        <pc:sldMkLst>
          <pc:docMk/>
          <pc:sldMk cId="1423443925" sldId="263"/>
        </pc:sldMkLst>
        <pc:spChg chg="mod">
          <ac:chgData name="Williams, Kelly A" userId="5687177e-797b-4d87-b52e-cddf033779f0" providerId="ADAL" clId="{A14B23A1-B361-4834-81A7-995750ECAA4C}" dt="2018-10-05T14:15:05.139" v="107" actId="20577"/>
          <ac:spMkLst>
            <pc:docMk/>
            <pc:sldMk cId="1423443925" sldId="263"/>
            <ac:spMk id="3" creationId="{4F473B77-9EE4-4112-9781-CCA4FBE516BD}"/>
          </ac:spMkLst>
        </pc:spChg>
      </pc:sldChg>
      <pc:sldChg chg="modSp">
        <pc:chgData name="Williams, Kelly A" userId="5687177e-797b-4d87-b52e-cddf033779f0" providerId="ADAL" clId="{A14B23A1-B361-4834-81A7-995750ECAA4C}" dt="2018-10-05T14:15:25.468" v="111" actId="255"/>
        <pc:sldMkLst>
          <pc:docMk/>
          <pc:sldMk cId="3881264983" sldId="264"/>
        </pc:sldMkLst>
        <pc:spChg chg="mod">
          <ac:chgData name="Williams, Kelly A" userId="5687177e-797b-4d87-b52e-cddf033779f0" providerId="ADAL" clId="{A14B23A1-B361-4834-81A7-995750ECAA4C}" dt="2018-10-05T14:15:25.468" v="111" actId="255"/>
          <ac:spMkLst>
            <pc:docMk/>
            <pc:sldMk cId="3881264983" sldId="264"/>
            <ac:spMk id="3" creationId="{A8D7AEAE-E876-4DAD-8AA1-D1AB78697FDD}"/>
          </ac:spMkLst>
        </pc:spChg>
      </pc:sldChg>
      <pc:sldChg chg="modSp">
        <pc:chgData name="Williams, Kelly A" userId="5687177e-797b-4d87-b52e-cddf033779f0" providerId="ADAL" clId="{A14B23A1-B361-4834-81A7-995750ECAA4C}" dt="2018-10-05T14:15:55.016" v="113" actId="20577"/>
        <pc:sldMkLst>
          <pc:docMk/>
          <pc:sldMk cId="1668157651" sldId="265"/>
        </pc:sldMkLst>
        <pc:spChg chg="mod">
          <ac:chgData name="Williams, Kelly A" userId="5687177e-797b-4d87-b52e-cddf033779f0" providerId="ADAL" clId="{A14B23A1-B361-4834-81A7-995750ECAA4C}" dt="2018-10-05T14:15:55.016" v="113" actId="20577"/>
          <ac:spMkLst>
            <pc:docMk/>
            <pc:sldMk cId="1668157651" sldId="265"/>
            <ac:spMk id="3" creationId="{04BD91BE-F174-41C6-99E9-F179B7B1883C}"/>
          </ac:spMkLst>
        </pc:spChg>
      </pc:sldChg>
      <pc:sldChg chg="modSp">
        <pc:chgData name="Williams, Kelly A" userId="5687177e-797b-4d87-b52e-cddf033779f0" providerId="ADAL" clId="{A14B23A1-B361-4834-81A7-995750ECAA4C}" dt="2018-10-05T14:16:14.989" v="119" actId="255"/>
        <pc:sldMkLst>
          <pc:docMk/>
          <pc:sldMk cId="2551077173" sldId="268"/>
        </pc:sldMkLst>
        <pc:spChg chg="mod">
          <ac:chgData name="Williams, Kelly A" userId="5687177e-797b-4d87-b52e-cddf033779f0" providerId="ADAL" clId="{A14B23A1-B361-4834-81A7-995750ECAA4C}" dt="2018-10-05T14:16:14.989" v="119" actId="255"/>
          <ac:spMkLst>
            <pc:docMk/>
            <pc:sldMk cId="2551077173" sldId="268"/>
            <ac:spMk id="3" creationId="{FF47AB24-CE98-4F73-A63E-5098F17E1A1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Watercolour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6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48AD15-ECB3-4876-9B62-6098B3D09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Dry Brush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BD91BE-F174-41C6-99E9-F179B7B188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en-US" dirty="0"/>
              <a:t> </a:t>
            </a:r>
            <a:r>
              <a:rPr lang="en-US" sz="2400" dirty="0"/>
              <a:t>Do not add water to your paintbrush.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400" dirty="0"/>
              <a:t> Dip the brush into the paint and move it over dry paper.</a:t>
            </a:r>
          </a:p>
          <a:p>
            <a:endParaRPr lang="en-US" dirty="0"/>
          </a:p>
        </p:txBody>
      </p:sp>
      <p:pic>
        <p:nvPicPr>
          <p:cNvPr id="5" name="Picture 5" descr="A picture containing grass, plant&#10;&#10;Description generated with very high confidence">
            <a:extLst>
              <a:ext uri="{FF2B5EF4-FFF2-40B4-BE49-F238E27FC236}">
                <a16:creationId xmlns:a16="http://schemas.microsoft.com/office/drawing/2014/main" xmlns="" id="{3FE90554-5321-4562-A47E-FBB04EFF53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36397" y="2201438"/>
            <a:ext cx="4754880" cy="171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57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EC34DD-D78D-4C45-A394-03D0F310A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Rubber cement resist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608295-7E99-4CDD-8EE6-F70B751B61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en-US" sz="2400" dirty="0"/>
              <a:t> </a:t>
            </a:r>
            <a:r>
              <a:rPr lang="en-US" sz="2400"/>
              <a:t>You drip/apply some rubber cement </a:t>
            </a:r>
            <a:r>
              <a:rPr lang="en-US" sz="2400" dirty="0"/>
              <a:t>to your paper.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400"/>
              <a:t> You can create a pattern or be completely random with your application of the cement.</a:t>
            </a:r>
            <a:endParaRPr lang="en-US" sz="2400" dirty="0"/>
          </a:p>
          <a:p>
            <a:pPr>
              <a:buFont typeface="Arial" panose="020B0602020104020603" pitchFamily="34" charset="0"/>
              <a:buChar char="•"/>
            </a:pPr>
            <a:r>
              <a:rPr lang="en-US" sz="2400"/>
              <a:t> You need to let the cement dry before adding watercolour.</a:t>
            </a:r>
            <a:endParaRPr lang="en-US" sz="2400" dirty="0"/>
          </a:p>
        </p:txBody>
      </p:sp>
      <p:pic>
        <p:nvPicPr>
          <p:cNvPr id="5" name="Picture 5" descr="A picture containing clothing&#10;&#10;Description generated with high confidence">
            <a:extLst>
              <a:ext uri="{FF2B5EF4-FFF2-40B4-BE49-F238E27FC236}">
                <a16:creationId xmlns:a16="http://schemas.microsoft.com/office/drawing/2014/main" xmlns="" id="{78BBBF6B-8057-49C6-A68E-5FE237F255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3160" y="269748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71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90B81F-C9FD-4094-BCF8-A8E6C027F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SGraffito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50E21C-E430-4A84-99DD-458E3D5623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dirty="0"/>
              <a:t> </a:t>
            </a:r>
            <a:r>
              <a:rPr lang="en-US" sz="2400"/>
              <a:t>Apply watercolour to your paper and then use the end of your paintbrush to create lines or textures over the wet paint.</a:t>
            </a:r>
          </a:p>
          <a:p>
            <a:pPr>
              <a:buFont typeface="Arial"/>
              <a:buChar char="•"/>
            </a:pPr>
            <a:r>
              <a:rPr lang="en-US" sz="2400"/>
              <a:t> You could also use something sharp or pointed to scratch the surface of your paper before applying paint.  After scratching the surface, you would then apply your watercolour paint.</a:t>
            </a:r>
          </a:p>
        </p:txBody>
      </p:sp>
      <p:pic>
        <p:nvPicPr>
          <p:cNvPr id="5" name="Picture 5" descr="A close up of a green field&#10;&#10;Description generated with high confidence">
            <a:extLst>
              <a:ext uri="{FF2B5EF4-FFF2-40B4-BE49-F238E27FC236}">
                <a16:creationId xmlns:a16="http://schemas.microsoft.com/office/drawing/2014/main" xmlns="" id="{8B2F6BDE-60FB-467F-BFCC-5E09A24AE5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9320" y="2497264"/>
            <a:ext cx="4754880" cy="360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72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58D36F-BA95-495B-9989-8021F24B2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Paper Towel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47AB24-CE98-4F73-A63E-5098F17E1A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en-US" sz="2400" dirty="0"/>
              <a:t> Apply watercolour paint over your surface.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400" dirty="0"/>
              <a:t> Dab paper towel over the wet paint.</a:t>
            </a:r>
          </a:p>
          <a:p>
            <a:endParaRPr lang="en-US" dirty="0"/>
          </a:p>
        </p:txBody>
      </p:sp>
      <p:pic>
        <p:nvPicPr>
          <p:cNvPr id="5" name="Picture 5" descr="A picture containing person&#10;&#10;Description generated with very high confidence">
            <a:extLst>
              <a:ext uri="{FF2B5EF4-FFF2-40B4-BE49-F238E27FC236}">
                <a16:creationId xmlns:a16="http://schemas.microsoft.com/office/drawing/2014/main" xmlns="" id="{78F205C2-16D4-45C7-BD53-9CB07778CE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38060" y="1898113"/>
            <a:ext cx="3757246" cy="330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7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CE1B9E-5118-4675-9113-9622909E6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Flat wash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44CE0E-8D41-4B87-A032-26BF8EACBC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Begin by wetting the parts of the paper that you plan to cover with paint.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Move your paintbrush (with pigment) across the top of the paper in a horizontal direction.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Gradually move your brush down the page.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Your horizontal lines should overlap slightly.</a:t>
            </a:r>
          </a:p>
          <a:p>
            <a:endParaRPr lang="en-US" dirty="0"/>
          </a:p>
        </p:txBody>
      </p:sp>
      <p:pic>
        <p:nvPicPr>
          <p:cNvPr id="5" name="Picture 5" descr="A close up of green grass&#10;&#10;Description generated with high confidence">
            <a:extLst>
              <a:ext uri="{FF2B5EF4-FFF2-40B4-BE49-F238E27FC236}">
                <a16:creationId xmlns:a16="http://schemas.microsoft.com/office/drawing/2014/main" xmlns="" id="{DE3B9D46-0E39-4222-88DD-B9A73DE35B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6355" y="1883328"/>
            <a:ext cx="3858255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79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15E6C6-C2F2-460E-91B6-A4829EE55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Graded wash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FB42E8-3B01-4B7E-95F9-98ECFC803C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400" dirty="0"/>
              <a:t>This approach is similar to creating a flat wash.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To create a graded wash, you dilute the pigment with water each time you move your paintbrush across the page.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Add slightly more water to your paintbrush each time you create a horizontal band across the page.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The colour should fade naturally. </a:t>
            </a:r>
          </a:p>
        </p:txBody>
      </p:sp>
      <p:pic>
        <p:nvPicPr>
          <p:cNvPr id="5" name="Picture 5" descr="A close up of a white background&#10;&#10;Description generated with high confidence">
            <a:extLst>
              <a:ext uri="{FF2B5EF4-FFF2-40B4-BE49-F238E27FC236}">
                <a16:creationId xmlns:a16="http://schemas.microsoft.com/office/drawing/2014/main" xmlns="" id="{D353BAA3-9A56-42DD-B74E-C132191588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30652" y="2286000"/>
            <a:ext cx="2272216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2B4998-06D6-44BD-A252-58CFEC7A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alcohol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A03159-F384-42D6-A9B4-9125C8760C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400" dirty="0"/>
              <a:t>When you add alcohol to wet watercolour paint, the alcohol repels the paint.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A Q-tip or other pointed object can help you control the amount of alcohol you want to add to your page (ex. Through tapping or dripping the alcohol).</a:t>
            </a:r>
          </a:p>
          <a:p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D54D9BE1-F973-40E7-BD36-609CE80557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97600" y="2190252"/>
            <a:ext cx="35718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28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8F5F50-7D03-4084-9BB4-69D4ED590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Wax resist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739550-F25A-4476-A2F9-150BA13B45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400" dirty="0"/>
              <a:t>Using a waxy substance like a crayon can create an interesting effect.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Add the wax first and then apply the paint.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Wax repels watercolours.</a:t>
            </a:r>
          </a:p>
          <a:p>
            <a:endParaRPr lang="en-US" dirty="0"/>
          </a:p>
        </p:txBody>
      </p:sp>
      <p:pic>
        <p:nvPicPr>
          <p:cNvPr id="5" name="Picture 5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xmlns="" id="{FC2C6DA4-B1F7-475A-B3FA-92E876F52F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80760" y="2664142"/>
            <a:ext cx="45720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0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710F8C-B23E-4ED1-BBE2-C753CCA69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Salt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E6321D-0A05-45E2-8084-C9FE9D2CB1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Salt absorbs watercolours.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After applying your paint, sprinkle salt on the areas where you want to create some lighter colours and spots.</a:t>
            </a:r>
          </a:p>
          <a:p>
            <a:endParaRPr lang="en-US" dirty="0"/>
          </a:p>
        </p:txBody>
      </p:sp>
      <p:pic>
        <p:nvPicPr>
          <p:cNvPr id="5" name="Picture 5" descr="A close up of a mountain&#10;&#10;Description generated with high confidence">
            <a:extLst>
              <a:ext uri="{FF2B5EF4-FFF2-40B4-BE49-F238E27FC236}">
                <a16:creationId xmlns:a16="http://schemas.microsoft.com/office/drawing/2014/main" xmlns="" id="{9E20DA4C-9F50-480F-BA1F-F84604A013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1760" y="2306955"/>
            <a:ext cx="38100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61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842F3D-899D-4408-8892-D42C48088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Plastic Wrap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0A617A-D2E1-44D5-A83F-33F968B0DC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Place plastic wrap over your wet watercolour painting.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Try to scrunch the plastic until it forms some interesting lines and shapes.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Keep the plastic wrap on until the paint dries.</a:t>
            </a:r>
          </a:p>
          <a:p>
            <a:endParaRPr lang="en-US" dirty="0"/>
          </a:p>
        </p:txBody>
      </p:sp>
      <p:pic>
        <p:nvPicPr>
          <p:cNvPr id="5" name="Picture 5" descr="A picture containing turtle&#10;&#10;Description generated with high confidence">
            <a:extLst>
              <a:ext uri="{FF2B5EF4-FFF2-40B4-BE49-F238E27FC236}">
                <a16:creationId xmlns:a16="http://schemas.microsoft.com/office/drawing/2014/main" xmlns="" id="{EEEA2507-21D9-4B22-B93A-DC08A26FAD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04635" y="2084832"/>
            <a:ext cx="35242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34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621994-3930-47C0-A83F-A9DEA2CE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473B77-9EE4-4112-9781-CCA4FBE516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Dip your paintbrush into the paint and then add some water.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Allow drops of the watercolour paint to fall on your paper.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Blow on the drops of paint with a straw.</a:t>
            </a:r>
          </a:p>
          <a:p>
            <a:endParaRPr lang="en-US" dirty="0"/>
          </a:p>
        </p:txBody>
      </p:sp>
      <p:pic>
        <p:nvPicPr>
          <p:cNvPr id="5" name="Picture 5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xmlns="" id="{80EE3EB3-6A9F-4DA2-ADD4-DBEDB96EBE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9320" y="2686126"/>
            <a:ext cx="4754880" cy="322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43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DBCAD2-1991-4ED5-911A-A29F788BC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Splattering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D7AEAE-E876-4DAD-8AA1-D1AB78697F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400" dirty="0"/>
              <a:t>This involves “splatter[</a:t>
            </a:r>
            <a:r>
              <a:rPr lang="en-US" sz="2400" dirty="0" err="1"/>
              <a:t>ing</a:t>
            </a:r>
            <a:r>
              <a:rPr lang="en-US" sz="2400" dirty="0"/>
              <a:t>] the paint off your brush by rapping the edge of the loaded brush against your finger.”</a:t>
            </a:r>
          </a:p>
          <a:p>
            <a:endParaRPr lang="en-US" dirty="0"/>
          </a:p>
        </p:txBody>
      </p:sp>
      <p:pic>
        <p:nvPicPr>
          <p:cNvPr id="5" name="Picture 5" descr="A close up of food&#10;&#10;Description generated with high confidence">
            <a:extLst>
              <a:ext uri="{FF2B5EF4-FFF2-40B4-BE49-F238E27FC236}">
                <a16:creationId xmlns:a16="http://schemas.microsoft.com/office/drawing/2014/main" xmlns="" id="{EA3C10C8-2D13-4EE6-A721-B8132F40BD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9810" y="2592705"/>
            <a:ext cx="45339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649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</TotalTime>
  <Words>353</Words>
  <Application>Microsoft Office PowerPoint</Application>
  <PresentationFormat>Widescreen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Tw Cen MT</vt:lpstr>
      <vt:lpstr>Tw Cen MT Condensed</vt:lpstr>
      <vt:lpstr>Wingdings 3</vt:lpstr>
      <vt:lpstr>Integral</vt:lpstr>
      <vt:lpstr>Watercolour Techniques</vt:lpstr>
      <vt:lpstr>Flat wash</vt:lpstr>
      <vt:lpstr>Graded wash</vt:lpstr>
      <vt:lpstr>alcohol</vt:lpstr>
      <vt:lpstr>Wax resist</vt:lpstr>
      <vt:lpstr>Salt</vt:lpstr>
      <vt:lpstr>Plastic Wrap</vt:lpstr>
      <vt:lpstr>Straw</vt:lpstr>
      <vt:lpstr>Splattering</vt:lpstr>
      <vt:lpstr>Dry Brush</vt:lpstr>
      <vt:lpstr>Rubber cement resist</vt:lpstr>
      <vt:lpstr>SGraffito</vt:lpstr>
      <vt:lpstr>Paper Towel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Williams, Kelly A</cp:lastModifiedBy>
  <cp:revision>152</cp:revision>
  <dcterms:created xsi:type="dcterms:W3CDTF">2014-09-12T02:18:28Z</dcterms:created>
  <dcterms:modified xsi:type="dcterms:W3CDTF">2018-10-07T18:26:33Z</dcterms:modified>
</cp:coreProperties>
</file>