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2" r:id="rId3"/>
    <p:sldId id="263" r:id="rId4"/>
    <p:sldId id="258" r:id="rId5"/>
    <p:sldId id="257" r:id="rId6"/>
    <p:sldId id="260" r:id="rId7"/>
    <p:sldId id="259" r:id="rId8"/>
    <p:sldId id="261" r:id="rId9"/>
    <p:sldId id="265" r:id="rId10"/>
    <p:sldId id="266" r:id="rId11"/>
    <p:sldId id="267" r:id="rId12"/>
    <p:sldId id="268" r:id="rId13"/>
    <p:sldId id="269" r:id="rId14"/>
    <p:sldId id="270" r:id="rId15"/>
    <p:sldId id="271"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Kelly A" userId="S::kwilliams@ldcsb.ca::5687177e-797b-4d87-b52e-cddf033779f0" providerId="AD" clId="Web-{13BDE853-5EB7-D789-EAEB-D20CDBF62DC8}"/>
    <pc:docChg chg="addSld modSld sldOrd">
      <pc:chgData name="Williams, Kelly A" userId="S::kwilliams@ldcsb.ca::5687177e-797b-4d87-b52e-cddf033779f0" providerId="AD" clId="Web-{13BDE853-5EB7-D789-EAEB-D20CDBF62DC8}" dt="2018-09-21T14:11:14.289" v="748" actId="20577"/>
      <pc:docMkLst>
        <pc:docMk/>
      </pc:docMkLst>
      <pc:sldChg chg="delSp modSp">
        <pc:chgData name="Williams, Kelly A" userId="S::kwilliams@ldcsb.ca::5687177e-797b-4d87-b52e-cddf033779f0" providerId="AD" clId="Web-{13BDE853-5EB7-D789-EAEB-D20CDBF62DC8}" dt="2018-09-21T13:13:00.423" v="3"/>
        <pc:sldMkLst>
          <pc:docMk/>
          <pc:sldMk cId="3879346322" sldId="256"/>
        </pc:sldMkLst>
        <pc:spChg chg="mod">
          <ac:chgData name="Williams, Kelly A" userId="S::kwilliams@ldcsb.ca::5687177e-797b-4d87-b52e-cddf033779f0" providerId="AD" clId="Web-{13BDE853-5EB7-D789-EAEB-D20CDBF62DC8}" dt="2018-09-21T13:12:58.595" v="2" actId="20577"/>
          <ac:spMkLst>
            <pc:docMk/>
            <pc:sldMk cId="3879346322" sldId="256"/>
            <ac:spMk id="2" creationId="{00000000-0000-0000-0000-000000000000}"/>
          </ac:spMkLst>
        </pc:spChg>
        <pc:spChg chg="del">
          <ac:chgData name="Williams, Kelly A" userId="S::kwilliams@ldcsb.ca::5687177e-797b-4d87-b52e-cddf033779f0" providerId="AD" clId="Web-{13BDE853-5EB7-D789-EAEB-D20CDBF62DC8}" dt="2018-09-21T13:13:00.423" v="3"/>
          <ac:spMkLst>
            <pc:docMk/>
            <pc:sldMk cId="3879346322" sldId="256"/>
            <ac:spMk id="3" creationId="{00000000-0000-0000-0000-000000000000}"/>
          </ac:spMkLst>
        </pc:spChg>
      </pc:sldChg>
      <pc:sldChg chg="addSp delSp modSp new">
        <pc:chgData name="Williams, Kelly A" userId="S::kwilliams@ldcsb.ca::5687177e-797b-4d87-b52e-cddf033779f0" providerId="AD" clId="Web-{13BDE853-5EB7-D789-EAEB-D20CDBF62DC8}" dt="2018-09-21T13:38:58.777" v="127" actId="20577"/>
        <pc:sldMkLst>
          <pc:docMk/>
          <pc:sldMk cId="1215846506" sldId="257"/>
        </pc:sldMkLst>
        <pc:spChg chg="mod">
          <ac:chgData name="Williams, Kelly A" userId="S::kwilliams@ldcsb.ca::5687177e-797b-4d87-b52e-cddf033779f0" providerId="AD" clId="Web-{13BDE853-5EB7-D789-EAEB-D20CDBF62DC8}" dt="2018-09-21T13:38:58.777" v="127" actId="20577"/>
          <ac:spMkLst>
            <pc:docMk/>
            <pc:sldMk cId="1215846506" sldId="257"/>
            <ac:spMk id="2" creationId="{E597E658-FBA2-4ED6-B1CE-9FC8174BDD95}"/>
          </ac:spMkLst>
        </pc:spChg>
        <pc:spChg chg="del">
          <ac:chgData name="Williams, Kelly A" userId="S::kwilliams@ldcsb.ca::5687177e-797b-4d87-b52e-cddf033779f0" providerId="AD" clId="Web-{13BDE853-5EB7-D789-EAEB-D20CDBF62DC8}" dt="2018-09-21T13:33:17.623" v="25"/>
          <ac:spMkLst>
            <pc:docMk/>
            <pc:sldMk cId="1215846506" sldId="257"/>
            <ac:spMk id="3" creationId="{B235E2B0-D6D5-4B0C-9186-C454291C7066}"/>
          </ac:spMkLst>
        </pc:spChg>
        <pc:picChg chg="add mod ord">
          <ac:chgData name="Williams, Kelly A" userId="S::kwilliams@ldcsb.ca::5687177e-797b-4d87-b52e-cddf033779f0" providerId="AD" clId="Web-{13BDE853-5EB7-D789-EAEB-D20CDBF62DC8}" dt="2018-09-21T13:33:17.623" v="25"/>
          <ac:picMkLst>
            <pc:docMk/>
            <pc:sldMk cId="1215846506" sldId="257"/>
            <ac:picMk id="4" creationId="{6A82A737-600D-4451-BE05-136FAACA35D4}"/>
          </ac:picMkLst>
        </pc:picChg>
      </pc:sldChg>
      <pc:sldChg chg="modSp new">
        <pc:chgData name="Williams, Kelly A" userId="S::kwilliams@ldcsb.ca::5687177e-797b-4d87-b52e-cddf033779f0" providerId="AD" clId="Web-{13BDE853-5EB7-D789-EAEB-D20CDBF62DC8}" dt="2018-09-21T13:40:04.076" v="172" actId="20577"/>
        <pc:sldMkLst>
          <pc:docMk/>
          <pc:sldMk cId="4052604293" sldId="258"/>
        </pc:sldMkLst>
        <pc:spChg chg="mod">
          <ac:chgData name="Williams, Kelly A" userId="S::kwilliams@ldcsb.ca::5687177e-797b-4d87-b52e-cddf033779f0" providerId="AD" clId="Web-{13BDE853-5EB7-D789-EAEB-D20CDBF62DC8}" dt="2018-09-21T13:38:53.339" v="122" actId="20577"/>
          <ac:spMkLst>
            <pc:docMk/>
            <pc:sldMk cId="4052604293" sldId="258"/>
            <ac:spMk id="2" creationId="{24089E2A-FF90-4A84-BA38-724D1F3F42D8}"/>
          </ac:spMkLst>
        </pc:spChg>
        <pc:spChg chg="mod">
          <ac:chgData name="Williams, Kelly A" userId="S::kwilliams@ldcsb.ca::5687177e-797b-4d87-b52e-cddf033779f0" providerId="AD" clId="Web-{13BDE853-5EB7-D789-EAEB-D20CDBF62DC8}" dt="2018-09-21T13:40:04.076" v="172" actId="20577"/>
          <ac:spMkLst>
            <pc:docMk/>
            <pc:sldMk cId="4052604293" sldId="258"/>
            <ac:spMk id="3" creationId="{25C81335-3508-4D0C-9C22-04EA308E53FA}"/>
          </ac:spMkLst>
        </pc:spChg>
      </pc:sldChg>
      <pc:sldChg chg="modSp new ord">
        <pc:chgData name="Williams, Kelly A" userId="S::kwilliams@ldcsb.ca::5687177e-797b-4d87-b52e-cddf033779f0" providerId="AD" clId="Web-{13BDE853-5EB7-D789-EAEB-D20CDBF62DC8}" dt="2018-09-21T13:46:03.543" v="277" actId="20577"/>
        <pc:sldMkLst>
          <pc:docMk/>
          <pc:sldMk cId="2767409156" sldId="259"/>
        </pc:sldMkLst>
        <pc:spChg chg="mod">
          <ac:chgData name="Williams, Kelly A" userId="S::kwilliams@ldcsb.ca::5687177e-797b-4d87-b52e-cddf033779f0" providerId="AD" clId="Web-{13BDE853-5EB7-D789-EAEB-D20CDBF62DC8}" dt="2018-09-21T13:46:03.543" v="277" actId="20577"/>
          <ac:spMkLst>
            <pc:docMk/>
            <pc:sldMk cId="2767409156" sldId="259"/>
            <ac:spMk id="2" creationId="{A16BF830-4813-4C5F-98CE-E3492E30D786}"/>
          </ac:spMkLst>
        </pc:spChg>
        <pc:spChg chg="mod">
          <ac:chgData name="Williams, Kelly A" userId="S::kwilliams@ldcsb.ca::5687177e-797b-4d87-b52e-cddf033779f0" providerId="AD" clId="Web-{13BDE853-5EB7-D789-EAEB-D20CDBF62DC8}" dt="2018-09-21T13:45:14.416" v="270" actId="20577"/>
          <ac:spMkLst>
            <pc:docMk/>
            <pc:sldMk cId="2767409156" sldId="259"/>
            <ac:spMk id="3" creationId="{B6B4D7F8-0C7B-4281-A5A6-BFD28A7FC407}"/>
          </ac:spMkLst>
        </pc:spChg>
      </pc:sldChg>
      <pc:sldChg chg="addSp delSp modSp new">
        <pc:chgData name="Williams, Kelly A" userId="S::kwilliams@ldcsb.ca::5687177e-797b-4d87-b52e-cddf033779f0" providerId="AD" clId="Web-{13BDE853-5EB7-D789-EAEB-D20CDBF62DC8}" dt="2018-09-21T13:39:05.886" v="132" actId="20577"/>
        <pc:sldMkLst>
          <pc:docMk/>
          <pc:sldMk cId="3113552857" sldId="260"/>
        </pc:sldMkLst>
        <pc:spChg chg="mod">
          <ac:chgData name="Williams, Kelly A" userId="S::kwilliams@ldcsb.ca::5687177e-797b-4d87-b52e-cddf033779f0" providerId="AD" clId="Web-{13BDE853-5EB7-D789-EAEB-D20CDBF62DC8}" dt="2018-09-21T13:39:05.886" v="132" actId="20577"/>
          <ac:spMkLst>
            <pc:docMk/>
            <pc:sldMk cId="3113552857" sldId="260"/>
            <ac:spMk id="2" creationId="{7A87034A-E699-4067-BFFD-BB8A3112CEBF}"/>
          </ac:spMkLst>
        </pc:spChg>
        <pc:spChg chg="del">
          <ac:chgData name="Williams, Kelly A" userId="S::kwilliams@ldcsb.ca::5687177e-797b-4d87-b52e-cddf033779f0" providerId="AD" clId="Web-{13BDE853-5EB7-D789-EAEB-D20CDBF62DC8}" dt="2018-09-21T13:36:40.975" v="110"/>
          <ac:spMkLst>
            <pc:docMk/>
            <pc:sldMk cId="3113552857" sldId="260"/>
            <ac:spMk id="3" creationId="{3CD0C62D-93CA-48AC-B77C-D07B2E7FC6D1}"/>
          </ac:spMkLst>
        </pc:spChg>
        <pc:picChg chg="add mod ord">
          <ac:chgData name="Williams, Kelly A" userId="S::kwilliams@ldcsb.ca::5687177e-797b-4d87-b52e-cddf033779f0" providerId="AD" clId="Web-{13BDE853-5EB7-D789-EAEB-D20CDBF62DC8}" dt="2018-09-21T13:36:40.975" v="110"/>
          <ac:picMkLst>
            <pc:docMk/>
            <pc:sldMk cId="3113552857" sldId="260"/>
            <ac:picMk id="4" creationId="{25A503C8-FD8F-4CD7-86A8-B983485C3C6A}"/>
          </ac:picMkLst>
        </pc:picChg>
      </pc:sldChg>
      <pc:sldChg chg="addSp delSp modSp new">
        <pc:chgData name="Williams, Kelly A" userId="S::kwilliams@ldcsb.ca::5687177e-797b-4d87-b52e-cddf033779f0" providerId="AD" clId="Web-{13BDE853-5EB7-D789-EAEB-D20CDBF62DC8}" dt="2018-09-21T13:46:13.840" v="280" actId="20577"/>
        <pc:sldMkLst>
          <pc:docMk/>
          <pc:sldMk cId="1095801613" sldId="261"/>
        </pc:sldMkLst>
        <pc:spChg chg="mod">
          <ac:chgData name="Williams, Kelly A" userId="S::kwilliams@ldcsb.ca::5687177e-797b-4d87-b52e-cddf033779f0" providerId="AD" clId="Web-{13BDE853-5EB7-D789-EAEB-D20CDBF62DC8}" dt="2018-09-21T13:46:13.840" v="280" actId="20577"/>
          <ac:spMkLst>
            <pc:docMk/>
            <pc:sldMk cId="1095801613" sldId="261"/>
            <ac:spMk id="2" creationId="{0F8B9057-6ACD-432F-B192-8BC0B54E39F7}"/>
          </ac:spMkLst>
        </pc:spChg>
        <pc:spChg chg="del">
          <ac:chgData name="Williams, Kelly A" userId="S::kwilliams@ldcsb.ca::5687177e-797b-4d87-b52e-cddf033779f0" providerId="AD" clId="Web-{13BDE853-5EB7-D789-EAEB-D20CDBF62DC8}" dt="2018-09-21T13:45:57.371" v="274"/>
          <ac:spMkLst>
            <pc:docMk/>
            <pc:sldMk cId="1095801613" sldId="261"/>
            <ac:spMk id="3" creationId="{94BDCE55-6FC9-4B18-97E2-A26FDE2FA946}"/>
          </ac:spMkLst>
        </pc:spChg>
        <pc:picChg chg="add mod ord">
          <ac:chgData name="Williams, Kelly A" userId="S::kwilliams@ldcsb.ca::5687177e-797b-4d87-b52e-cddf033779f0" providerId="AD" clId="Web-{13BDE853-5EB7-D789-EAEB-D20CDBF62DC8}" dt="2018-09-21T13:45:57.371" v="274"/>
          <ac:picMkLst>
            <pc:docMk/>
            <pc:sldMk cId="1095801613" sldId="261"/>
            <ac:picMk id="4" creationId="{600EE708-1E6D-4665-9E48-D5763D62D8F3}"/>
          </ac:picMkLst>
        </pc:picChg>
      </pc:sldChg>
      <pc:sldChg chg="addSp modSp new mod setBg">
        <pc:chgData name="Williams, Kelly A" userId="S::kwilliams@ldcsb.ca::5687177e-797b-4d87-b52e-cddf033779f0" providerId="AD" clId="Web-{13BDE853-5EB7-D789-EAEB-D20CDBF62DC8}" dt="2018-09-21T13:49:36.223" v="340" actId="20577"/>
        <pc:sldMkLst>
          <pc:docMk/>
          <pc:sldMk cId="1577612413" sldId="262"/>
        </pc:sldMkLst>
        <pc:spChg chg="mod">
          <ac:chgData name="Williams, Kelly A" userId="S::kwilliams@ldcsb.ca::5687177e-797b-4d87-b52e-cddf033779f0" providerId="AD" clId="Web-{13BDE853-5EB7-D789-EAEB-D20CDBF62DC8}" dt="2018-09-21T13:49:29.817" v="337" actId="20577"/>
          <ac:spMkLst>
            <pc:docMk/>
            <pc:sldMk cId="1577612413" sldId="262"/>
            <ac:spMk id="2" creationId="{6C580ADB-782F-401F-976D-56058725801D}"/>
          </ac:spMkLst>
        </pc:spChg>
        <pc:spChg chg="mod ord">
          <ac:chgData name="Williams, Kelly A" userId="S::kwilliams@ldcsb.ca::5687177e-797b-4d87-b52e-cddf033779f0" providerId="AD" clId="Web-{13BDE853-5EB7-D789-EAEB-D20CDBF62DC8}" dt="2018-09-21T13:49:36.223" v="340" actId="20577"/>
          <ac:spMkLst>
            <pc:docMk/>
            <pc:sldMk cId="1577612413" sldId="262"/>
            <ac:spMk id="3" creationId="{63743DE4-F183-42A7-89FA-4A6ED034AA3C}"/>
          </ac:spMkLst>
        </pc:spChg>
        <pc:spChg chg="add">
          <ac:chgData name="Williams, Kelly A" userId="S::kwilliams@ldcsb.ca::5687177e-797b-4d87-b52e-cddf033779f0" providerId="AD" clId="Web-{13BDE853-5EB7-D789-EAEB-D20CDBF62DC8}" dt="2018-09-21T13:49:02.097" v="336"/>
          <ac:spMkLst>
            <pc:docMk/>
            <pc:sldMk cId="1577612413" sldId="262"/>
            <ac:spMk id="9" creationId="{CCF043BA-0C52-4068-BCF5-2B2D89BA9D36}"/>
          </ac:spMkLst>
        </pc:spChg>
        <pc:grpChg chg="add">
          <ac:chgData name="Williams, Kelly A" userId="S::kwilliams@ldcsb.ca::5687177e-797b-4d87-b52e-cddf033779f0" providerId="AD" clId="Web-{13BDE853-5EB7-D789-EAEB-D20CDBF62DC8}" dt="2018-09-21T13:49:02.097" v="336"/>
          <ac:grpSpMkLst>
            <pc:docMk/>
            <pc:sldMk cId="1577612413" sldId="262"/>
            <ac:grpSpMk id="11" creationId="{789ACCC8-A635-400E-B9C0-AD9CA57109CE}"/>
          </ac:grpSpMkLst>
        </pc:grpChg>
        <pc:picChg chg="add mod">
          <ac:chgData name="Williams, Kelly A" userId="S::kwilliams@ldcsb.ca::5687177e-797b-4d87-b52e-cddf033779f0" providerId="AD" clId="Web-{13BDE853-5EB7-D789-EAEB-D20CDBF62DC8}" dt="2018-09-21T13:49:02.097" v="336"/>
          <ac:picMkLst>
            <pc:docMk/>
            <pc:sldMk cId="1577612413" sldId="262"/>
            <ac:picMk id="4" creationId="{7F28659C-AD3B-437A-8F6E-1008C58BE8CD}"/>
          </ac:picMkLst>
        </pc:picChg>
      </pc:sldChg>
      <pc:sldChg chg="modSp new">
        <pc:chgData name="Williams, Kelly A" userId="S::kwilliams@ldcsb.ca::5687177e-797b-4d87-b52e-cddf033779f0" providerId="AD" clId="Web-{13BDE853-5EB7-D789-EAEB-D20CDBF62DC8}" dt="2018-09-21T13:51:37.415" v="391" actId="20577"/>
        <pc:sldMkLst>
          <pc:docMk/>
          <pc:sldMk cId="586628952" sldId="263"/>
        </pc:sldMkLst>
        <pc:spChg chg="mod">
          <ac:chgData name="Williams, Kelly A" userId="S::kwilliams@ldcsb.ca::5687177e-797b-4d87-b52e-cddf033779f0" providerId="AD" clId="Web-{13BDE853-5EB7-D789-EAEB-D20CDBF62DC8}" dt="2018-09-21T13:50:09.615" v="368" actId="20577"/>
          <ac:spMkLst>
            <pc:docMk/>
            <pc:sldMk cId="586628952" sldId="263"/>
            <ac:spMk id="2" creationId="{4F36D1F3-7E5A-4227-A4D5-15C9E568611D}"/>
          </ac:spMkLst>
        </pc:spChg>
        <pc:spChg chg="mod">
          <ac:chgData name="Williams, Kelly A" userId="S::kwilliams@ldcsb.ca::5687177e-797b-4d87-b52e-cddf033779f0" providerId="AD" clId="Web-{13BDE853-5EB7-D789-EAEB-D20CDBF62DC8}" dt="2018-09-21T13:51:37.415" v="391" actId="20577"/>
          <ac:spMkLst>
            <pc:docMk/>
            <pc:sldMk cId="586628952" sldId="263"/>
            <ac:spMk id="3" creationId="{2370EFA3-81E9-4230-8EDB-572B13E6F4DE}"/>
          </ac:spMkLst>
        </pc:spChg>
      </pc:sldChg>
      <pc:sldChg chg="modSp new">
        <pc:chgData name="Williams, Kelly A" userId="S::kwilliams@ldcsb.ca::5687177e-797b-4d87-b52e-cddf033779f0" providerId="AD" clId="Web-{13BDE853-5EB7-D789-EAEB-D20CDBF62DC8}" dt="2018-09-21T14:07:18.545" v="592" actId="20577"/>
        <pc:sldMkLst>
          <pc:docMk/>
          <pc:sldMk cId="2341792487" sldId="264"/>
        </pc:sldMkLst>
        <pc:spChg chg="mod">
          <ac:chgData name="Williams, Kelly A" userId="S::kwilliams@ldcsb.ca::5687177e-797b-4d87-b52e-cddf033779f0" providerId="AD" clId="Web-{13BDE853-5EB7-D789-EAEB-D20CDBF62DC8}" dt="2018-09-21T13:51:13.774" v="377" actId="20577"/>
          <ac:spMkLst>
            <pc:docMk/>
            <pc:sldMk cId="2341792487" sldId="264"/>
            <ac:spMk id="2" creationId="{B2416F5D-D99E-4503-8017-D48056C230C7}"/>
          </ac:spMkLst>
        </pc:spChg>
        <pc:spChg chg="mod">
          <ac:chgData name="Williams, Kelly A" userId="S::kwilliams@ldcsb.ca::5687177e-797b-4d87-b52e-cddf033779f0" providerId="AD" clId="Web-{13BDE853-5EB7-D789-EAEB-D20CDBF62DC8}" dt="2018-09-21T14:07:18.545" v="592" actId="20577"/>
          <ac:spMkLst>
            <pc:docMk/>
            <pc:sldMk cId="2341792487" sldId="264"/>
            <ac:spMk id="3" creationId="{6A5EC7D6-0D22-487C-98A1-8C93A2513978}"/>
          </ac:spMkLst>
        </pc:spChg>
      </pc:sldChg>
      <pc:sldChg chg="modSp new">
        <pc:chgData name="Williams, Kelly A" userId="S::kwilliams@ldcsb.ca::5687177e-797b-4d87-b52e-cddf033779f0" providerId="AD" clId="Web-{13BDE853-5EB7-D789-EAEB-D20CDBF62DC8}" dt="2018-09-21T13:54:29.328" v="480" actId="20577"/>
        <pc:sldMkLst>
          <pc:docMk/>
          <pc:sldMk cId="1344462267" sldId="265"/>
        </pc:sldMkLst>
        <pc:spChg chg="mod">
          <ac:chgData name="Williams, Kelly A" userId="S::kwilliams@ldcsb.ca::5687177e-797b-4d87-b52e-cddf033779f0" providerId="AD" clId="Web-{13BDE853-5EB7-D789-EAEB-D20CDBF62DC8}" dt="2018-09-21T13:53:03.700" v="418" actId="20577"/>
          <ac:spMkLst>
            <pc:docMk/>
            <pc:sldMk cId="1344462267" sldId="265"/>
            <ac:spMk id="2" creationId="{CAE46674-D625-4883-90CD-23B0B3014C31}"/>
          </ac:spMkLst>
        </pc:spChg>
        <pc:spChg chg="mod">
          <ac:chgData name="Williams, Kelly A" userId="S::kwilliams@ldcsb.ca::5687177e-797b-4d87-b52e-cddf033779f0" providerId="AD" clId="Web-{13BDE853-5EB7-D789-EAEB-D20CDBF62DC8}" dt="2018-09-21T13:54:29.328" v="480" actId="20577"/>
          <ac:spMkLst>
            <pc:docMk/>
            <pc:sldMk cId="1344462267" sldId="265"/>
            <ac:spMk id="3" creationId="{3C87401B-6F24-4474-B153-71D339639F3B}"/>
          </ac:spMkLst>
        </pc:spChg>
      </pc:sldChg>
      <pc:sldChg chg="addSp delSp modSp new">
        <pc:chgData name="Williams, Kelly A" userId="S::kwilliams@ldcsb.ca::5687177e-797b-4d87-b52e-cddf033779f0" providerId="AD" clId="Web-{13BDE853-5EB7-D789-EAEB-D20CDBF62DC8}" dt="2018-09-21T13:55:49.347" v="486"/>
        <pc:sldMkLst>
          <pc:docMk/>
          <pc:sldMk cId="519354138" sldId="266"/>
        </pc:sldMkLst>
        <pc:spChg chg="mod">
          <ac:chgData name="Williams, Kelly A" userId="S::kwilliams@ldcsb.ca::5687177e-797b-4d87-b52e-cddf033779f0" providerId="AD" clId="Web-{13BDE853-5EB7-D789-EAEB-D20CDBF62DC8}" dt="2018-09-21T13:55:21.893" v="483" actId="20577"/>
          <ac:spMkLst>
            <pc:docMk/>
            <pc:sldMk cId="519354138" sldId="266"/>
            <ac:spMk id="2" creationId="{C43BB10B-13CE-4D03-AF4B-4EC2447DD412}"/>
          </ac:spMkLst>
        </pc:spChg>
        <pc:spChg chg="del">
          <ac:chgData name="Williams, Kelly A" userId="S::kwilliams@ldcsb.ca::5687177e-797b-4d87-b52e-cddf033779f0" providerId="AD" clId="Web-{13BDE853-5EB7-D789-EAEB-D20CDBF62DC8}" dt="2018-09-21T13:55:49.347" v="486"/>
          <ac:spMkLst>
            <pc:docMk/>
            <pc:sldMk cId="519354138" sldId="266"/>
            <ac:spMk id="3" creationId="{964DAA12-7500-4AD8-AE57-D74FE40F14BD}"/>
          </ac:spMkLst>
        </pc:spChg>
        <pc:picChg chg="add mod ord">
          <ac:chgData name="Williams, Kelly A" userId="S::kwilliams@ldcsb.ca::5687177e-797b-4d87-b52e-cddf033779f0" providerId="AD" clId="Web-{13BDE853-5EB7-D789-EAEB-D20CDBF62DC8}" dt="2018-09-21T13:55:49.347" v="486"/>
          <ac:picMkLst>
            <pc:docMk/>
            <pc:sldMk cId="519354138" sldId="266"/>
            <ac:picMk id="4" creationId="{760A07EA-82C0-4133-88BB-48DF03435F46}"/>
          </ac:picMkLst>
        </pc:picChg>
      </pc:sldChg>
      <pc:sldChg chg="modSp new">
        <pc:chgData name="Williams, Kelly A" userId="S::kwilliams@ldcsb.ca::5687177e-797b-4d87-b52e-cddf033779f0" providerId="AD" clId="Web-{13BDE853-5EB7-D789-EAEB-D20CDBF62DC8}" dt="2018-09-21T13:59:51.934" v="531" actId="20577"/>
        <pc:sldMkLst>
          <pc:docMk/>
          <pc:sldMk cId="1075749619" sldId="267"/>
        </pc:sldMkLst>
        <pc:spChg chg="mod">
          <ac:chgData name="Williams, Kelly A" userId="S::kwilliams@ldcsb.ca::5687177e-797b-4d87-b52e-cddf033779f0" providerId="AD" clId="Web-{13BDE853-5EB7-D789-EAEB-D20CDBF62DC8}" dt="2018-09-21T13:59:37.918" v="514" actId="20577"/>
          <ac:spMkLst>
            <pc:docMk/>
            <pc:sldMk cId="1075749619" sldId="267"/>
            <ac:spMk id="2" creationId="{81446A18-1D5A-4235-8DA3-5E359B0B637D}"/>
          </ac:spMkLst>
        </pc:spChg>
        <pc:spChg chg="mod">
          <ac:chgData name="Williams, Kelly A" userId="S::kwilliams@ldcsb.ca::5687177e-797b-4d87-b52e-cddf033779f0" providerId="AD" clId="Web-{13BDE853-5EB7-D789-EAEB-D20CDBF62DC8}" dt="2018-09-21T13:59:51.934" v="531" actId="20577"/>
          <ac:spMkLst>
            <pc:docMk/>
            <pc:sldMk cId="1075749619" sldId="267"/>
            <ac:spMk id="3" creationId="{EC49A951-590D-4AD9-8423-F2E8EC9B5F67}"/>
          </ac:spMkLst>
        </pc:spChg>
      </pc:sldChg>
      <pc:sldChg chg="modSp new">
        <pc:chgData name="Williams, Kelly A" userId="S::kwilliams@ldcsb.ca::5687177e-797b-4d87-b52e-cddf033779f0" providerId="AD" clId="Web-{13BDE853-5EB7-D789-EAEB-D20CDBF62DC8}" dt="2018-09-21T14:02:48.550" v="571" actId="20577"/>
        <pc:sldMkLst>
          <pc:docMk/>
          <pc:sldMk cId="3844009532" sldId="268"/>
        </pc:sldMkLst>
        <pc:spChg chg="mod">
          <ac:chgData name="Williams, Kelly A" userId="S::kwilliams@ldcsb.ca::5687177e-797b-4d87-b52e-cddf033779f0" providerId="AD" clId="Web-{13BDE853-5EB7-D789-EAEB-D20CDBF62DC8}" dt="2018-09-21T14:02:36.316" v="556" actId="20577"/>
          <ac:spMkLst>
            <pc:docMk/>
            <pc:sldMk cId="3844009532" sldId="268"/>
            <ac:spMk id="2" creationId="{D17E674C-6319-4EB3-9670-06474512533F}"/>
          </ac:spMkLst>
        </pc:spChg>
        <pc:spChg chg="mod">
          <ac:chgData name="Williams, Kelly A" userId="S::kwilliams@ldcsb.ca::5687177e-797b-4d87-b52e-cddf033779f0" providerId="AD" clId="Web-{13BDE853-5EB7-D789-EAEB-D20CDBF62DC8}" dt="2018-09-21T14:02:48.550" v="571" actId="20577"/>
          <ac:spMkLst>
            <pc:docMk/>
            <pc:sldMk cId="3844009532" sldId="268"/>
            <ac:spMk id="3" creationId="{E8FC73FC-732B-4AA8-A734-FDAC0FF2E895}"/>
          </ac:spMkLst>
        </pc:spChg>
      </pc:sldChg>
      <pc:sldChg chg="modSp new">
        <pc:chgData name="Williams, Kelly A" userId="S::kwilliams@ldcsb.ca::5687177e-797b-4d87-b52e-cddf033779f0" providerId="AD" clId="Web-{13BDE853-5EB7-D789-EAEB-D20CDBF62DC8}" dt="2018-09-21T14:08:46.455" v="623" actId="1076"/>
        <pc:sldMkLst>
          <pc:docMk/>
          <pc:sldMk cId="4167188144" sldId="269"/>
        </pc:sldMkLst>
        <pc:spChg chg="mod">
          <ac:chgData name="Williams, Kelly A" userId="S::kwilliams@ldcsb.ca::5687177e-797b-4d87-b52e-cddf033779f0" providerId="AD" clId="Web-{13BDE853-5EB7-D789-EAEB-D20CDBF62DC8}" dt="2018-09-21T14:08:43.439" v="622" actId="1076"/>
          <ac:spMkLst>
            <pc:docMk/>
            <pc:sldMk cId="4167188144" sldId="269"/>
            <ac:spMk id="2" creationId="{F0911238-84B1-4A4E-BDCC-0962DA919DA9}"/>
          </ac:spMkLst>
        </pc:spChg>
        <pc:spChg chg="mod">
          <ac:chgData name="Williams, Kelly A" userId="S::kwilliams@ldcsb.ca::5687177e-797b-4d87-b52e-cddf033779f0" providerId="AD" clId="Web-{13BDE853-5EB7-D789-EAEB-D20CDBF62DC8}" dt="2018-09-21T14:08:46.455" v="623" actId="1076"/>
          <ac:spMkLst>
            <pc:docMk/>
            <pc:sldMk cId="4167188144" sldId="269"/>
            <ac:spMk id="3" creationId="{50503064-07E8-47E8-BEF2-8773143A8FB7}"/>
          </ac:spMkLst>
        </pc:spChg>
      </pc:sldChg>
      <pc:sldChg chg="addSp delSp modSp new">
        <pc:chgData name="Williams, Kelly A" userId="S::kwilliams@ldcsb.ca::5687177e-797b-4d87-b52e-cddf033779f0" providerId="AD" clId="Web-{13BDE853-5EB7-D789-EAEB-D20CDBF62DC8}" dt="2018-09-21T14:09:59.176" v="635" actId="20577"/>
        <pc:sldMkLst>
          <pc:docMk/>
          <pc:sldMk cId="65968723" sldId="270"/>
        </pc:sldMkLst>
        <pc:spChg chg="mod">
          <ac:chgData name="Williams, Kelly A" userId="S::kwilliams@ldcsb.ca::5687177e-797b-4d87-b52e-cddf033779f0" providerId="AD" clId="Web-{13BDE853-5EB7-D789-EAEB-D20CDBF62DC8}" dt="2018-09-21T14:09:59.176" v="635" actId="20577"/>
          <ac:spMkLst>
            <pc:docMk/>
            <pc:sldMk cId="65968723" sldId="270"/>
            <ac:spMk id="2" creationId="{636C3D3A-0B4F-4656-B28A-FEFEE23B4081}"/>
          </ac:spMkLst>
        </pc:spChg>
        <pc:spChg chg="del">
          <ac:chgData name="Williams, Kelly A" userId="S::kwilliams@ldcsb.ca::5687177e-797b-4d87-b52e-cddf033779f0" providerId="AD" clId="Web-{13BDE853-5EB7-D789-EAEB-D20CDBF62DC8}" dt="2018-09-21T14:09:50.082" v="625"/>
          <ac:spMkLst>
            <pc:docMk/>
            <pc:sldMk cId="65968723" sldId="270"/>
            <ac:spMk id="3" creationId="{B5EC58CD-9E9B-412D-8283-80DC632F418F}"/>
          </ac:spMkLst>
        </pc:spChg>
        <pc:picChg chg="add mod ord">
          <ac:chgData name="Williams, Kelly A" userId="S::kwilliams@ldcsb.ca::5687177e-797b-4d87-b52e-cddf033779f0" providerId="AD" clId="Web-{13BDE853-5EB7-D789-EAEB-D20CDBF62DC8}" dt="2018-09-21T14:09:50.082" v="625"/>
          <ac:picMkLst>
            <pc:docMk/>
            <pc:sldMk cId="65968723" sldId="270"/>
            <ac:picMk id="4" creationId="{7F31B82C-3D02-4F65-B58A-81E2864ED5A9}"/>
          </ac:picMkLst>
        </pc:picChg>
      </pc:sldChg>
      <pc:sldChg chg="modSp new">
        <pc:chgData name="Williams, Kelly A" userId="S::kwilliams@ldcsb.ca::5687177e-797b-4d87-b52e-cddf033779f0" providerId="AD" clId="Web-{13BDE853-5EB7-D789-EAEB-D20CDBF62DC8}" dt="2018-09-21T14:11:13.835" v="746" actId="20577"/>
        <pc:sldMkLst>
          <pc:docMk/>
          <pc:sldMk cId="1230288490" sldId="271"/>
        </pc:sldMkLst>
        <pc:spChg chg="mod">
          <ac:chgData name="Williams, Kelly A" userId="S::kwilliams@ldcsb.ca::5687177e-797b-4d87-b52e-cddf033779f0" providerId="AD" clId="Web-{13BDE853-5EB7-D789-EAEB-D20CDBF62DC8}" dt="2018-09-21T14:10:15.927" v="641" actId="20577"/>
          <ac:spMkLst>
            <pc:docMk/>
            <pc:sldMk cId="1230288490" sldId="271"/>
            <ac:spMk id="2" creationId="{7A0CA3E7-4B19-4B4D-8EE8-604D30E21E64}"/>
          </ac:spMkLst>
        </pc:spChg>
        <pc:spChg chg="mod">
          <ac:chgData name="Williams, Kelly A" userId="S::kwilliams@ldcsb.ca::5687177e-797b-4d87-b52e-cddf033779f0" providerId="AD" clId="Web-{13BDE853-5EB7-D789-EAEB-D20CDBF62DC8}" dt="2018-09-21T14:11:13.835" v="746" actId="20577"/>
          <ac:spMkLst>
            <pc:docMk/>
            <pc:sldMk cId="1230288490" sldId="271"/>
            <ac:spMk id="3" creationId="{A6D0BF65-5533-4DBB-B2BD-A08325EE8673}"/>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9/23/2018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9/23/2018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9/23/2018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9/23/2018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RrKohWdpe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XRrKohWdpe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aturation_(color_theory)" TargetMode="External"/><Relationship Id="rId2" Type="http://schemas.openxmlformats.org/officeDocument/2006/relationships/hyperlink" Target="http://en.wikipedia.org/wiki/Contrast_(vi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udentartguide.com/articles/one-point-perspective-drawing" TargetMode="External"/><Relationship Id="rId2" Type="http://schemas.openxmlformats.org/officeDocument/2006/relationships/hyperlink" Target="https://www.collinsdictionary.com/dictionary/english/linear-perspective" TargetMode="External"/><Relationship Id="rId1" Type="http://schemas.openxmlformats.org/officeDocument/2006/relationships/slideLayout" Target="../slideLayouts/slideLayout2.xml"/><Relationship Id="rId4" Type="http://schemas.openxmlformats.org/officeDocument/2006/relationships/hyperlink" Target="https://en.wikipedia.org/wiki/Aerial_perspective"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Perspective</a:t>
            </a:r>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BB10B-13CE-4D03-AF4B-4EC2447DD412}"/>
              </a:ext>
            </a:extLst>
          </p:cNvPr>
          <p:cNvSpPr>
            <a:spLocks noGrp="1"/>
          </p:cNvSpPr>
          <p:nvPr>
            <p:ph type="title"/>
          </p:nvPr>
        </p:nvSpPr>
        <p:spPr/>
        <p:txBody>
          <a:bodyPr/>
          <a:lstStyle/>
          <a:p>
            <a:pPr algn="ctr"/>
            <a:r>
              <a:rPr lang="en-US">
                <a:solidFill>
                  <a:srgbClr val="000000"/>
                </a:solidFill>
              </a:rPr>
              <a:t>TWO-POINT PERSPECTIVE</a:t>
            </a:r>
            <a:endParaRPr lang="en-US"/>
          </a:p>
          <a:p>
            <a:endParaRPr lang="en-US" dirty="0"/>
          </a:p>
        </p:txBody>
      </p:sp>
      <p:pic>
        <p:nvPicPr>
          <p:cNvPr id="4" name="Picture 4">
            <a:extLst>
              <a:ext uri="{FF2B5EF4-FFF2-40B4-BE49-F238E27FC236}">
                <a16:creationId xmlns:a16="http://schemas.microsoft.com/office/drawing/2014/main" xmlns="" id="{760A07EA-82C0-4133-88BB-48DF03435F46}"/>
              </a:ext>
            </a:extLst>
          </p:cNvPr>
          <p:cNvPicPr>
            <a:picLocks noGrp="1" noChangeAspect="1"/>
          </p:cNvPicPr>
          <p:nvPr>
            <p:ph idx="1"/>
          </p:nvPr>
        </p:nvPicPr>
        <p:blipFill>
          <a:blip r:embed="rId2"/>
          <a:stretch>
            <a:fillRect/>
          </a:stretch>
        </p:blipFill>
        <p:spPr>
          <a:xfrm>
            <a:off x="2772436" y="2121408"/>
            <a:ext cx="6653224" cy="4050792"/>
          </a:xfrm>
          <a:prstGeom prst="rect">
            <a:avLst/>
          </a:prstGeom>
        </p:spPr>
      </p:pic>
    </p:spTree>
    <p:extLst>
      <p:ext uri="{BB962C8B-B14F-4D97-AF65-F5344CB8AC3E}">
        <p14:creationId xmlns:p14="http://schemas.microsoft.com/office/powerpoint/2010/main" val="51935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46A18-1D5A-4235-8DA3-5E359B0B637D}"/>
              </a:ext>
            </a:extLst>
          </p:cNvPr>
          <p:cNvSpPr>
            <a:spLocks noGrp="1"/>
          </p:cNvSpPr>
          <p:nvPr>
            <p:ph type="title"/>
          </p:nvPr>
        </p:nvSpPr>
        <p:spPr/>
        <p:txBody>
          <a:bodyPr/>
          <a:lstStyle/>
          <a:p>
            <a:pPr algn="ctr"/>
            <a:r>
              <a:rPr lang="en-US" dirty="0"/>
              <a:t>How to draw </a:t>
            </a:r>
            <a:r>
              <a:rPr lang="en-US"/>
              <a:t>one-point</a:t>
            </a:r>
            <a:r>
              <a:rPr lang="en-US" dirty="0"/>
              <a:t> perspective</a:t>
            </a:r>
            <a:endParaRPr lang="en-US" dirty="0">
              <a:latin typeface="Rockwell Condensed"/>
            </a:endParaRPr>
          </a:p>
        </p:txBody>
      </p:sp>
      <p:sp>
        <p:nvSpPr>
          <p:cNvPr id="3" name="Content Placeholder 2">
            <a:extLst>
              <a:ext uri="{FF2B5EF4-FFF2-40B4-BE49-F238E27FC236}">
                <a16:creationId xmlns:a16="http://schemas.microsoft.com/office/drawing/2014/main" xmlns="" id="{EC49A951-590D-4AD9-8423-F2E8EC9B5F67}"/>
              </a:ext>
            </a:extLst>
          </p:cNvPr>
          <p:cNvSpPr>
            <a:spLocks noGrp="1"/>
          </p:cNvSpPr>
          <p:nvPr>
            <p:ph idx="1"/>
          </p:nvPr>
        </p:nvSpPr>
        <p:spPr/>
        <p:txBody>
          <a:bodyPr vert="horz" lIns="91440" tIns="45720" rIns="91440" bIns="45720" rtlCol="0" anchor="t">
            <a:normAutofit/>
          </a:bodyPr>
          <a:lstStyle/>
          <a:p>
            <a:r>
              <a:rPr lang="en-US" sz="3200"/>
              <a:t>Video:</a:t>
            </a:r>
            <a:endParaRPr lang="en-US" sz="3200" dirty="0"/>
          </a:p>
          <a:p>
            <a:r>
              <a:rPr lang="en-US" sz="3200" dirty="0">
                <a:hlinkClick r:id="rId2"/>
              </a:rPr>
              <a:t>https://www.youtube.com/watch?v=XRrKohWdpeQ</a:t>
            </a:r>
            <a:endParaRPr lang="en-US" sz="3200"/>
          </a:p>
          <a:p>
            <a:endParaRPr lang="en-US" sz="3200" dirty="0"/>
          </a:p>
        </p:txBody>
      </p:sp>
    </p:spTree>
    <p:extLst>
      <p:ext uri="{BB962C8B-B14F-4D97-AF65-F5344CB8AC3E}">
        <p14:creationId xmlns:p14="http://schemas.microsoft.com/office/powerpoint/2010/main" val="107574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E674C-6319-4EB3-9670-06474512533F}"/>
              </a:ext>
            </a:extLst>
          </p:cNvPr>
          <p:cNvSpPr>
            <a:spLocks noGrp="1"/>
          </p:cNvSpPr>
          <p:nvPr>
            <p:ph type="title"/>
          </p:nvPr>
        </p:nvSpPr>
        <p:spPr/>
        <p:txBody>
          <a:bodyPr/>
          <a:lstStyle/>
          <a:p>
            <a:pPr algn="ctr"/>
            <a:r>
              <a:rPr lang="en-US"/>
              <a:t>How to draw Two-point perspective</a:t>
            </a:r>
            <a:endParaRPr lang="en-US">
              <a:latin typeface="Rockwell Condensed"/>
            </a:endParaRPr>
          </a:p>
        </p:txBody>
      </p:sp>
      <p:sp>
        <p:nvSpPr>
          <p:cNvPr id="3" name="Content Placeholder 2">
            <a:extLst>
              <a:ext uri="{FF2B5EF4-FFF2-40B4-BE49-F238E27FC236}">
                <a16:creationId xmlns:a16="http://schemas.microsoft.com/office/drawing/2014/main" xmlns="" id="{E8FC73FC-732B-4AA8-A734-FDAC0FF2E895}"/>
              </a:ext>
            </a:extLst>
          </p:cNvPr>
          <p:cNvSpPr>
            <a:spLocks noGrp="1"/>
          </p:cNvSpPr>
          <p:nvPr>
            <p:ph idx="1"/>
          </p:nvPr>
        </p:nvSpPr>
        <p:spPr/>
        <p:txBody>
          <a:bodyPr vert="horz" lIns="91440" tIns="45720" rIns="91440" bIns="45720" rtlCol="0" anchor="t">
            <a:normAutofit/>
          </a:bodyPr>
          <a:lstStyle/>
          <a:p>
            <a:r>
              <a:rPr lang="en-US" sz="3200"/>
              <a:t> Video:</a:t>
            </a:r>
            <a:endParaRPr lang="en-US" sz="3200" dirty="0"/>
          </a:p>
          <a:p>
            <a:r>
              <a:rPr lang="en-US" sz="3200" dirty="0">
                <a:hlinkClick r:id="rId2"/>
              </a:rPr>
              <a:t>https://www.youtube.com/watch?v=XRrKohWdpeQ</a:t>
            </a:r>
            <a:endParaRPr lang="en-US" sz="3200"/>
          </a:p>
          <a:p>
            <a:endParaRPr lang="en-US" sz="3200" dirty="0"/>
          </a:p>
        </p:txBody>
      </p:sp>
    </p:spTree>
    <p:extLst>
      <p:ext uri="{BB962C8B-B14F-4D97-AF65-F5344CB8AC3E}">
        <p14:creationId xmlns:p14="http://schemas.microsoft.com/office/powerpoint/2010/main" val="384400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11238-84B1-4A4E-BDCC-0962DA919DA9}"/>
              </a:ext>
            </a:extLst>
          </p:cNvPr>
          <p:cNvSpPr>
            <a:spLocks noGrp="1"/>
          </p:cNvSpPr>
          <p:nvPr>
            <p:ph type="title"/>
          </p:nvPr>
        </p:nvSpPr>
        <p:spPr>
          <a:xfrm>
            <a:off x="1099156" y="181786"/>
            <a:ext cx="10058400" cy="1345575"/>
          </a:xfrm>
        </p:spPr>
        <p:txBody>
          <a:bodyPr/>
          <a:lstStyle/>
          <a:p>
            <a:pPr algn="ctr"/>
            <a:r>
              <a:rPr lang="en-US"/>
              <a:t>Atmospheric or Aerial Perspective</a:t>
            </a:r>
          </a:p>
        </p:txBody>
      </p:sp>
      <p:sp>
        <p:nvSpPr>
          <p:cNvPr id="3" name="Content Placeholder 2">
            <a:extLst>
              <a:ext uri="{FF2B5EF4-FFF2-40B4-BE49-F238E27FC236}">
                <a16:creationId xmlns:a16="http://schemas.microsoft.com/office/drawing/2014/main" xmlns="" id="{50503064-07E8-47E8-BEF2-8773143A8FB7}"/>
              </a:ext>
            </a:extLst>
          </p:cNvPr>
          <p:cNvSpPr>
            <a:spLocks noGrp="1"/>
          </p:cNvSpPr>
          <p:nvPr>
            <p:ph idx="1"/>
          </p:nvPr>
        </p:nvSpPr>
        <p:spPr>
          <a:xfrm>
            <a:off x="1099156" y="1457100"/>
            <a:ext cx="10058400" cy="4050792"/>
          </a:xfrm>
        </p:spPr>
        <p:txBody>
          <a:bodyPr vert="horz" lIns="91440" tIns="45720" rIns="91440" bIns="45720" rtlCol="0" anchor="t">
            <a:noAutofit/>
          </a:bodyPr>
          <a:lstStyle/>
          <a:p>
            <a:r>
              <a:rPr lang="en-US" sz="2800" b="1"/>
              <a:t>Aerial perspective</a:t>
            </a:r>
            <a:r>
              <a:rPr lang="en-US" sz="2800"/>
              <a:t> or </a:t>
            </a:r>
            <a:r>
              <a:rPr lang="en-US" sz="2800" b="1"/>
              <a:t>atmospheric perspective</a:t>
            </a:r>
            <a:r>
              <a:rPr lang="en-US" sz="2800"/>
              <a:t> "refers to the effect the atmosphere has on the appearance of an object as it is viewed from a distance."</a:t>
            </a:r>
            <a:endParaRPr lang="en-US" sz="2800" dirty="0"/>
          </a:p>
          <a:p>
            <a:r>
              <a:rPr lang="en-US" sz="2800"/>
              <a:t>"As the distance between an object and a viewer increases, the </a:t>
            </a:r>
            <a:r>
              <a:rPr lang="en-US" sz="2800" dirty="0">
                <a:hlinkClick r:id="rId2"/>
              </a:rPr>
              <a:t>contrast</a:t>
            </a:r>
            <a:r>
              <a:rPr lang="en-US" sz="2800"/>
              <a:t> between the object and its background decreases, and the contrast of any markings or details within the object also decreases."</a:t>
            </a:r>
            <a:endParaRPr lang="en-US" sz="2800" dirty="0"/>
          </a:p>
          <a:p>
            <a:r>
              <a:rPr lang="en-US" sz="2800"/>
              <a:t>"The colours of the object also become less </a:t>
            </a:r>
            <a:r>
              <a:rPr lang="en-US" sz="2800" dirty="0">
                <a:hlinkClick r:id="rId3"/>
              </a:rPr>
              <a:t>saturated</a:t>
            </a:r>
            <a:r>
              <a:rPr lang="en-US" sz="2800"/>
              <a:t> and shift towards the background color, which is usually blue, but under some conditions may be some other color (for example, at sunrise or sunset distant colors may shift towards red)."</a:t>
            </a:r>
            <a:endParaRPr lang="en-US" sz="2800" dirty="0"/>
          </a:p>
          <a:p>
            <a:endParaRPr lang="en-US" sz="2800" dirty="0"/>
          </a:p>
        </p:txBody>
      </p:sp>
    </p:spTree>
    <p:extLst>
      <p:ext uri="{BB962C8B-B14F-4D97-AF65-F5344CB8AC3E}">
        <p14:creationId xmlns:p14="http://schemas.microsoft.com/office/powerpoint/2010/main" val="416718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C3D3A-0B4F-4656-B28A-FEFEE23B4081}"/>
              </a:ext>
            </a:extLst>
          </p:cNvPr>
          <p:cNvSpPr>
            <a:spLocks noGrp="1"/>
          </p:cNvSpPr>
          <p:nvPr>
            <p:ph type="title"/>
          </p:nvPr>
        </p:nvSpPr>
        <p:spPr/>
        <p:txBody>
          <a:bodyPr/>
          <a:lstStyle/>
          <a:p>
            <a:pPr algn="ctr"/>
            <a:r>
              <a:rPr lang="en-US"/>
              <a:t>Atmospheric Perspective</a:t>
            </a:r>
          </a:p>
        </p:txBody>
      </p:sp>
      <p:pic>
        <p:nvPicPr>
          <p:cNvPr id="4" name="Picture 4" descr="A group of people that are standing in the rain holding an umbrella&#10;&#10;Description generated with very high confidence">
            <a:extLst>
              <a:ext uri="{FF2B5EF4-FFF2-40B4-BE49-F238E27FC236}">
                <a16:creationId xmlns:a16="http://schemas.microsoft.com/office/drawing/2014/main" xmlns="" id="{7F31B82C-3D02-4F65-B58A-81E2864ED5A9}"/>
              </a:ext>
            </a:extLst>
          </p:cNvPr>
          <p:cNvPicPr>
            <a:picLocks noGrp="1" noChangeAspect="1"/>
          </p:cNvPicPr>
          <p:nvPr>
            <p:ph idx="1"/>
          </p:nvPr>
        </p:nvPicPr>
        <p:blipFill>
          <a:blip r:embed="rId2"/>
          <a:stretch>
            <a:fillRect/>
          </a:stretch>
        </p:blipFill>
        <p:spPr>
          <a:xfrm>
            <a:off x="3419125" y="2121408"/>
            <a:ext cx="5359845" cy="4050792"/>
          </a:xfrm>
          <a:prstGeom prst="rect">
            <a:avLst/>
          </a:prstGeom>
        </p:spPr>
      </p:pic>
    </p:spTree>
    <p:extLst>
      <p:ext uri="{BB962C8B-B14F-4D97-AF65-F5344CB8AC3E}">
        <p14:creationId xmlns:p14="http://schemas.microsoft.com/office/powerpoint/2010/main" val="6596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CA3E7-4B19-4B4D-8EE8-604D30E21E64}"/>
              </a:ext>
            </a:extLst>
          </p:cNvPr>
          <p:cNvSpPr>
            <a:spLocks noGrp="1"/>
          </p:cNvSpPr>
          <p:nvPr>
            <p:ph type="title"/>
          </p:nvPr>
        </p:nvSpPr>
        <p:spPr/>
        <p:txBody>
          <a:bodyPr/>
          <a:lstStyle/>
          <a:p>
            <a:pPr algn="ctr"/>
            <a:r>
              <a:rPr lang="en-US"/>
              <a:t>Your task</a:t>
            </a:r>
            <a:endParaRPr lang="en-US">
              <a:latin typeface="Rockwell Condensed"/>
            </a:endParaRPr>
          </a:p>
        </p:txBody>
      </p:sp>
      <p:sp>
        <p:nvSpPr>
          <p:cNvPr id="3" name="Content Placeholder 2">
            <a:extLst>
              <a:ext uri="{FF2B5EF4-FFF2-40B4-BE49-F238E27FC236}">
                <a16:creationId xmlns:a16="http://schemas.microsoft.com/office/drawing/2014/main" xmlns="" id="{A6D0BF65-5533-4DBB-B2BD-A08325EE8673}"/>
              </a:ext>
            </a:extLst>
          </p:cNvPr>
          <p:cNvSpPr>
            <a:spLocks noGrp="1"/>
          </p:cNvSpPr>
          <p:nvPr>
            <p:ph idx="1"/>
          </p:nvPr>
        </p:nvSpPr>
        <p:spPr/>
        <p:txBody>
          <a:bodyPr vert="horz" lIns="91440" tIns="45720" rIns="91440" bIns="45720" rtlCol="0" anchor="t">
            <a:normAutofit/>
          </a:bodyPr>
          <a:lstStyle/>
          <a:p>
            <a:r>
              <a:rPr lang="en-US" sz="3200"/>
              <a:t>Practice drawing from one and two-point perspectives.</a:t>
            </a:r>
          </a:p>
          <a:p>
            <a:r>
              <a:rPr lang="en-US" sz="3200"/>
              <a:t>You may want to create very basic perspective drawings or create perspective drawings that reflect specific scenary (ex. City).</a:t>
            </a:r>
          </a:p>
        </p:txBody>
      </p:sp>
    </p:spTree>
    <p:extLst>
      <p:ext uri="{BB962C8B-B14F-4D97-AF65-F5344CB8AC3E}">
        <p14:creationId xmlns:p14="http://schemas.microsoft.com/office/powerpoint/2010/main" val="123028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16F5D-D99E-4503-8017-D48056C230C7}"/>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xmlns="" id="{6A5EC7D6-0D22-487C-98A1-8C93A2513978}"/>
              </a:ext>
            </a:extLst>
          </p:cNvPr>
          <p:cNvSpPr>
            <a:spLocks noGrp="1"/>
          </p:cNvSpPr>
          <p:nvPr>
            <p:ph idx="1"/>
          </p:nvPr>
        </p:nvSpPr>
        <p:spPr/>
        <p:txBody>
          <a:bodyPr vert="horz" lIns="91440" tIns="45720" rIns="91440" bIns="45720" rtlCol="0" anchor="t">
            <a:normAutofit/>
          </a:bodyPr>
          <a:lstStyle/>
          <a:p>
            <a:r>
              <a:rPr lang="en-US" dirty="0">
                <a:hlinkClick r:id="rId2"/>
              </a:rPr>
              <a:t>https://www.collinsdictionary.com/dictionary/english/linear-perspective</a:t>
            </a:r>
            <a:endParaRPr lang="en-US"/>
          </a:p>
          <a:p>
            <a:r>
              <a:rPr lang="en-US" dirty="0">
                <a:hlinkClick r:id="rId3"/>
              </a:rPr>
              <a:t>https://www.studentartguide.com/articles/one-point-perspective-drawing</a:t>
            </a:r>
          </a:p>
          <a:p>
            <a:r>
              <a:rPr lang="en-US" dirty="0">
                <a:hlinkClick r:id="rId4"/>
              </a:rPr>
              <a:t>https://en.wikipedia.org/wiki/Aerial_perspective</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34179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C580ADB-782F-401F-976D-56058725801D}"/>
              </a:ext>
            </a:extLst>
          </p:cNvPr>
          <p:cNvSpPr>
            <a:spLocks noGrp="1"/>
          </p:cNvSpPr>
          <p:nvPr>
            <p:ph type="title"/>
          </p:nvPr>
        </p:nvSpPr>
        <p:spPr>
          <a:xfrm>
            <a:off x="7883612" y="484632"/>
            <a:ext cx="3816774" cy="1609344"/>
          </a:xfrm>
          <a:ln>
            <a:noFill/>
          </a:ln>
        </p:spPr>
        <p:txBody>
          <a:bodyPr>
            <a:normAutofit/>
          </a:bodyPr>
          <a:lstStyle/>
          <a:p>
            <a:r>
              <a:rPr lang="en-US" sz="4400"/>
              <a:t>What</a:t>
            </a:r>
            <a:r>
              <a:rPr lang="en-US" sz="4400">
                <a:latin typeface="Rockwell Condensed"/>
              </a:rPr>
              <a:t> is perspective?</a:t>
            </a:r>
          </a:p>
        </p:txBody>
      </p:sp>
      <p:pic>
        <p:nvPicPr>
          <p:cNvPr id="4" name="Picture 4" descr="A close up of a bridge&#10;&#10;Description generated with high confidence">
            <a:extLst>
              <a:ext uri="{FF2B5EF4-FFF2-40B4-BE49-F238E27FC236}">
                <a16:creationId xmlns:a16="http://schemas.microsoft.com/office/drawing/2014/main" xmlns="" id="{7F28659C-AD3B-437A-8F6E-1008C58BE8CD}"/>
              </a:ext>
            </a:extLst>
          </p:cNvPr>
          <p:cNvPicPr>
            <a:picLocks noChangeAspect="1"/>
          </p:cNvPicPr>
          <p:nvPr/>
        </p:nvPicPr>
        <p:blipFill rotWithShape="1">
          <a:blip r:embed="rId4"/>
          <a:srcRect l="10260" r="27823"/>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xmlns="" id="{63743DE4-F183-42A7-89FA-4A6ED034AA3C}"/>
              </a:ext>
            </a:extLst>
          </p:cNvPr>
          <p:cNvSpPr>
            <a:spLocks noGrp="1"/>
          </p:cNvSpPr>
          <p:nvPr>
            <p:ph idx="1"/>
          </p:nvPr>
        </p:nvSpPr>
        <p:spPr>
          <a:xfrm>
            <a:off x="7883611" y="2121408"/>
            <a:ext cx="3816774" cy="4050792"/>
          </a:xfrm>
        </p:spPr>
        <p:txBody>
          <a:bodyPr vert="horz" lIns="91440" tIns="45720" rIns="91440" bIns="45720" rtlCol="0" anchor="t">
            <a:normAutofit/>
          </a:bodyPr>
          <a:lstStyle/>
          <a:p>
            <a:r>
              <a:rPr lang="en-US" sz="3200"/>
              <a:t>In drawing, perspective involves showing depth on a 2D surface.</a:t>
            </a:r>
          </a:p>
          <a:p>
            <a:endParaRPr lang="en-US" sz="1600"/>
          </a:p>
        </p:txBody>
      </p:sp>
      <p:grpSp>
        <p:nvGrpSpPr>
          <p:cNvPr id="11" name="Group 10">
            <a:extLst>
              <a:ext uri="{FF2B5EF4-FFF2-40B4-BE49-F238E27FC236}">
                <a16:creationId xmlns:a16="http://schemas.microsoft.com/office/drawing/2014/main" xmlns=""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761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6D1F3-7E5A-4227-A4D5-15C9E568611D}"/>
              </a:ext>
            </a:extLst>
          </p:cNvPr>
          <p:cNvSpPr>
            <a:spLocks noGrp="1"/>
          </p:cNvSpPr>
          <p:nvPr>
            <p:ph type="title"/>
          </p:nvPr>
        </p:nvSpPr>
        <p:spPr/>
        <p:txBody>
          <a:bodyPr/>
          <a:lstStyle/>
          <a:p>
            <a:pPr algn="ctr"/>
            <a:r>
              <a:rPr lang="en-US"/>
              <a:t>What is Linear perspective</a:t>
            </a:r>
            <a:r>
              <a:rPr lang="en-US">
                <a:latin typeface="Rockwell Condensed"/>
              </a:rPr>
              <a:t>?</a:t>
            </a:r>
          </a:p>
        </p:txBody>
      </p:sp>
      <p:sp>
        <p:nvSpPr>
          <p:cNvPr id="3" name="Content Placeholder 2">
            <a:extLst>
              <a:ext uri="{FF2B5EF4-FFF2-40B4-BE49-F238E27FC236}">
                <a16:creationId xmlns:a16="http://schemas.microsoft.com/office/drawing/2014/main" xmlns="" id="{2370EFA3-81E9-4230-8EDB-572B13E6F4DE}"/>
              </a:ext>
            </a:extLst>
          </p:cNvPr>
          <p:cNvSpPr>
            <a:spLocks noGrp="1"/>
          </p:cNvSpPr>
          <p:nvPr>
            <p:ph idx="1"/>
          </p:nvPr>
        </p:nvSpPr>
        <p:spPr/>
        <p:txBody>
          <a:bodyPr vert="horz" lIns="91440" tIns="45720" rIns="91440" bIns="45720" rtlCol="0" anchor="t">
            <a:normAutofit/>
          </a:bodyPr>
          <a:lstStyle/>
          <a:p>
            <a:r>
              <a:rPr lang="en-US" sz="3200" b="1"/>
              <a:t>Linear perspective</a:t>
            </a:r>
            <a:r>
              <a:rPr lang="en-US" sz="3200"/>
              <a:t> "is the branch of perspective in which the apparent size and shape of objects and their position with respect to foreground and background are established by actual or suggested lines converging on the horizon."</a:t>
            </a:r>
          </a:p>
          <a:p>
            <a:endParaRPr lang="en-US" dirty="0"/>
          </a:p>
        </p:txBody>
      </p:sp>
    </p:spTree>
    <p:extLst>
      <p:ext uri="{BB962C8B-B14F-4D97-AF65-F5344CB8AC3E}">
        <p14:creationId xmlns:p14="http://schemas.microsoft.com/office/powerpoint/2010/main" val="58662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89E2A-FF90-4A84-BA38-724D1F3F42D8}"/>
              </a:ext>
            </a:extLst>
          </p:cNvPr>
          <p:cNvSpPr>
            <a:spLocks noGrp="1"/>
          </p:cNvSpPr>
          <p:nvPr>
            <p:ph type="title"/>
          </p:nvPr>
        </p:nvSpPr>
        <p:spPr/>
        <p:txBody>
          <a:bodyPr/>
          <a:lstStyle/>
          <a:p>
            <a:pPr algn="ctr"/>
            <a:r>
              <a:rPr lang="en-US"/>
              <a:t>The vanishing point and horizon</a:t>
            </a:r>
            <a:r>
              <a:rPr lang="en-US">
                <a:latin typeface="Rockwell Condensed"/>
              </a:rPr>
              <a:t> Line</a:t>
            </a:r>
          </a:p>
        </p:txBody>
      </p:sp>
      <p:sp>
        <p:nvSpPr>
          <p:cNvPr id="3" name="Content Placeholder 2">
            <a:extLst>
              <a:ext uri="{FF2B5EF4-FFF2-40B4-BE49-F238E27FC236}">
                <a16:creationId xmlns:a16="http://schemas.microsoft.com/office/drawing/2014/main" xmlns="" id="{25C81335-3508-4D0C-9C22-04EA308E53FA}"/>
              </a:ext>
            </a:extLst>
          </p:cNvPr>
          <p:cNvSpPr>
            <a:spLocks noGrp="1"/>
          </p:cNvSpPr>
          <p:nvPr>
            <p:ph idx="1"/>
          </p:nvPr>
        </p:nvSpPr>
        <p:spPr/>
        <p:txBody>
          <a:bodyPr vert="horz" lIns="91440" tIns="45720" rIns="91440" bIns="45720" rtlCol="0" anchor="t">
            <a:normAutofit/>
          </a:bodyPr>
          <a:lstStyle/>
          <a:p>
            <a:r>
              <a:rPr lang="en-US" sz="3200"/>
              <a:t>A </a:t>
            </a:r>
            <a:r>
              <a:rPr lang="en-US" sz="3200" b="1"/>
              <a:t>vanishing point (V.P.)</a:t>
            </a:r>
            <a:r>
              <a:rPr lang="en-US" sz="3200"/>
              <a:t> "is a point that is located directly in front of the viewer’s eyes, on a ‘horizon line’." </a:t>
            </a:r>
          </a:p>
          <a:p>
            <a:r>
              <a:rPr lang="en-US" sz="3200"/>
              <a:t>A </a:t>
            </a:r>
            <a:r>
              <a:rPr lang="en-US" sz="3200" b="1"/>
              <a:t>horizon</a:t>
            </a:r>
            <a:r>
              <a:rPr lang="en-US" sz="3200" dirty="0"/>
              <a:t> </a:t>
            </a:r>
            <a:r>
              <a:rPr lang="en-US" sz="3200" b="1"/>
              <a:t>line</a:t>
            </a:r>
            <a:r>
              <a:rPr lang="en-US" sz="3200"/>
              <a:t> "is also known as an ‘eye level line’."  The V.P. is situated on the horizon line.</a:t>
            </a:r>
          </a:p>
        </p:txBody>
      </p:sp>
    </p:spTree>
    <p:extLst>
      <p:ext uri="{BB962C8B-B14F-4D97-AF65-F5344CB8AC3E}">
        <p14:creationId xmlns:p14="http://schemas.microsoft.com/office/powerpoint/2010/main" val="405260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7E658-FBA2-4ED6-B1CE-9FC8174BDD95}"/>
              </a:ext>
            </a:extLst>
          </p:cNvPr>
          <p:cNvSpPr>
            <a:spLocks noGrp="1"/>
          </p:cNvSpPr>
          <p:nvPr>
            <p:ph type="title"/>
          </p:nvPr>
        </p:nvSpPr>
        <p:spPr/>
        <p:txBody>
          <a:bodyPr/>
          <a:lstStyle/>
          <a:p>
            <a:pPr algn="ctr"/>
            <a:r>
              <a:rPr lang="en-US"/>
              <a:t>The Vanishing Point</a:t>
            </a:r>
            <a:r>
              <a:rPr lang="en-US">
                <a:latin typeface="Rockwell Condensed"/>
              </a:rPr>
              <a:t> and Horizon</a:t>
            </a:r>
            <a:r>
              <a:rPr lang="en-US"/>
              <a:t> line</a:t>
            </a:r>
          </a:p>
        </p:txBody>
      </p:sp>
      <p:pic>
        <p:nvPicPr>
          <p:cNvPr id="4" name="Picture 4" descr="A picture containing ground, building, outdoor, sky&#10;&#10;Description generated with very high confidence">
            <a:extLst>
              <a:ext uri="{FF2B5EF4-FFF2-40B4-BE49-F238E27FC236}">
                <a16:creationId xmlns:a16="http://schemas.microsoft.com/office/drawing/2014/main" xmlns="" id="{6A82A737-600D-4451-BE05-136FAACA35D4}"/>
              </a:ext>
            </a:extLst>
          </p:cNvPr>
          <p:cNvPicPr>
            <a:picLocks noGrp="1" noChangeAspect="1"/>
          </p:cNvPicPr>
          <p:nvPr>
            <p:ph idx="1"/>
          </p:nvPr>
        </p:nvPicPr>
        <p:blipFill>
          <a:blip r:embed="rId2"/>
          <a:stretch>
            <a:fillRect/>
          </a:stretch>
        </p:blipFill>
        <p:spPr>
          <a:xfrm>
            <a:off x="3360851" y="2121408"/>
            <a:ext cx="5476393" cy="4050792"/>
          </a:xfrm>
          <a:prstGeom prst="rect">
            <a:avLst/>
          </a:prstGeom>
        </p:spPr>
      </p:pic>
    </p:spTree>
    <p:extLst>
      <p:ext uri="{BB962C8B-B14F-4D97-AF65-F5344CB8AC3E}">
        <p14:creationId xmlns:p14="http://schemas.microsoft.com/office/powerpoint/2010/main" val="121584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7034A-E699-4067-BFFD-BB8A3112CEBF}"/>
              </a:ext>
            </a:extLst>
          </p:cNvPr>
          <p:cNvSpPr>
            <a:spLocks noGrp="1"/>
          </p:cNvSpPr>
          <p:nvPr>
            <p:ph type="title"/>
          </p:nvPr>
        </p:nvSpPr>
        <p:spPr/>
        <p:txBody>
          <a:bodyPr/>
          <a:lstStyle/>
          <a:p>
            <a:pPr algn="ctr"/>
            <a:r>
              <a:rPr lang="en-US">
                <a:solidFill>
                  <a:srgbClr val="000000"/>
                </a:solidFill>
              </a:rPr>
              <a:t>THE VANISHING POINT AND HORIZON line</a:t>
            </a:r>
            <a:endParaRPr lang="en-US"/>
          </a:p>
          <a:p>
            <a:endParaRPr lang="en-US" dirty="0"/>
          </a:p>
        </p:txBody>
      </p:sp>
      <p:pic>
        <p:nvPicPr>
          <p:cNvPr id="4" name="Picture 4" descr="A picture containing building&#10;&#10;Description generated with high confidence">
            <a:extLst>
              <a:ext uri="{FF2B5EF4-FFF2-40B4-BE49-F238E27FC236}">
                <a16:creationId xmlns:a16="http://schemas.microsoft.com/office/drawing/2014/main" xmlns="" id="{25A503C8-FD8F-4CD7-86A8-B983485C3C6A}"/>
              </a:ext>
            </a:extLst>
          </p:cNvPr>
          <p:cNvPicPr>
            <a:picLocks noGrp="1" noChangeAspect="1"/>
          </p:cNvPicPr>
          <p:nvPr>
            <p:ph idx="1"/>
          </p:nvPr>
        </p:nvPicPr>
        <p:blipFill>
          <a:blip r:embed="rId2"/>
          <a:stretch>
            <a:fillRect/>
          </a:stretch>
        </p:blipFill>
        <p:spPr>
          <a:xfrm>
            <a:off x="3494967" y="2121408"/>
            <a:ext cx="5208161" cy="4050792"/>
          </a:xfrm>
          <a:prstGeom prst="rect">
            <a:avLst/>
          </a:prstGeom>
        </p:spPr>
      </p:pic>
    </p:spTree>
    <p:extLst>
      <p:ext uri="{BB962C8B-B14F-4D97-AF65-F5344CB8AC3E}">
        <p14:creationId xmlns:p14="http://schemas.microsoft.com/office/powerpoint/2010/main" val="311355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BF830-4813-4C5F-98CE-E3492E30D786}"/>
              </a:ext>
            </a:extLst>
          </p:cNvPr>
          <p:cNvSpPr>
            <a:spLocks noGrp="1"/>
          </p:cNvSpPr>
          <p:nvPr>
            <p:ph type="title"/>
          </p:nvPr>
        </p:nvSpPr>
        <p:spPr/>
        <p:txBody>
          <a:bodyPr/>
          <a:lstStyle/>
          <a:p>
            <a:pPr algn="ctr"/>
            <a:r>
              <a:rPr lang="en-US">
                <a:latin typeface="Rockwell Condensed"/>
              </a:rPr>
              <a:t>One-point Linear perspective</a:t>
            </a:r>
          </a:p>
        </p:txBody>
      </p:sp>
      <p:sp>
        <p:nvSpPr>
          <p:cNvPr id="3" name="Content Placeholder 2">
            <a:extLst>
              <a:ext uri="{FF2B5EF4-FFF2-40B4-BE49-F238E27FC236}">
                <a16:creationId xmlns:a16="http://schemas.microsoft.com/office/drawing/2014/main" xmlns="" id="{B6B4D7F8-0C7B-4281-A5A6-BFD28A7FC407}"/>
              </a:ext>
            </a:extLst>
          </p:cNvPr>
          <p:cNvSpPr>
            <a:spLocks noGrp="1"/>
          </p:cNvSpPr>
          <p:nvPr>
            <p:ph idx="1"/>
          </p:nvPr>
        </p:nvSpPr>
        <p:spPr/>
        <p:txBody>
          <a:bodyPr vert="horz" lIns="91440" tIns="45720" rIns="91440" bIns="45720" rtlCol="0" anchor="t">
            <a:normAutofit/>
          </a:bodyPr>
          <a:lstStyle/>
          <a:p>
            <a:r>
              <a:rPr lang="en-US" sz="3200" b="1"/>
              <a:t>The characteristics of one-point linear perspective include</a:t>
            </a:r>
            <a:r>
              <a:rPr lang="en-US" sz="3200"/>
              <a:t>: </a:t>
            </a:r>
          </a:p>
          <a:p>
            <a:pPr>
              <a:buChar char="Ø"/>
            </a:pPr>
            <a:r>
              <a:rPr lang="en-US" sz="3200"/>
              <a:t> one vanishing point</a:t>
            </a:r>
          </a:p>
          <a:p>
            <a:pPr>
              <a:buChar char="Ø"/>
            </a:pPr>
            <a:r>
              <a:rPr lang="en-US" sz="3200"/>
              <a:t> lines converging toward the vanishing point</a:t>
            </a:r>
          </a:p>
          <a:p>
            <a:pPr>
              <a:buChar char="Ø"/>
            </a:pPr>
            <a:r>
              <a:rPr lang="en-US" sz="3200"/>
              <a:t> an object’s vertical lines do not relate to the perspective rules of the horizontal lines</a:t>
            </a:r>
          </a:p>
          <a:p>
            <a:endParaRPr lang="en-US" dirty="0"/>
          </a:p>
        </p:txBody>
      </p:sp>
    </p:spTree>
    <p:extLst>
      <p:ext uri="{BB962C8B-B14F-4D97-AF65-F5344CB8AC3E}">
        <p14:creationId xmlns:p14="http://schemas.microsoft.com/office/powerpoint/2010/main" val="276740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B9057-6ACD-432F-B192-8BC0B54E39F7}"/>
              </a:ext>
            </a:extLst>
          </p:cNvPr>
          <p:cNvSpPr>
            <a:spLocks noGrp="1"/>
          </p:cNvSpPr>
          <p:nvPr>
            <p:ph type="title"/>
          </p:nvPr>
        </p:nvSpPr>
        <p:spPr/>
        <p:txBody>
          <a:bodyPr/>
          <a:lstStyle/>
          <a:p>
            <a:pPr algn="ctr"/>
            <a:r>
              <a:rPr lang="en-US">
                <a:solidFill>
                  <a:srgbClr val="000000"/>
                </a:solidFill>
              </a:rPr>
              <a:t>ONE-POINT LINEAR PERSPECTIVE</a:t>
            </a:r>
            <a:endParaRPr lang="en-US"/>
          </a:p>
          <a:p>
            <a:endParaRPr lang="en-US" dirty="0"/>
          </a:p>
        </p:txBody>
      </p:sp>
      <p:pic>
        <p:nvPicPr>
          <p:cNvPr id="4" name="Picture 4" descr="A picture containing person, sky, outdoor, snow&#10;&#10;Description generated with very high confidence">
            <a:extLst>
              <a:ext uri="{FF2B5EF4-FFF2-40B4-BE49-F238E27FC236}">
                <a16:creationId xmlns:a16="http://schemas.microsoft.com/office/drawing/2014/main" xmlns="" id="{600EE708-1E6D-4665-9E48-D5763D62D8F3}"/>
              </a:ext>
            </a:extLst>
          </p:cNvPr>
          <p:cNvPicPr>
            <a:picLocks noGrp="1" noChangeAspect="1"/>
          </p:cNvPicPr>
          <p:nvPr>
            <p:ph idx="1"/>
          </p:nvPr>
        </p:nvPicPr>
        <p:blipFill>
          <a:blip r:embed="rId2"/>
          <a:stretch>
            <a:fillRect/>
          </a:stretch>
        </p:blipFill>
        <p:spPr>
          <a:xfrm>
            <a:off x="2498344" y="2121408"/>
            <a:ext cx="7201408" cy="4050792"/>
          </a:xfrm>
          <a:prstGeom prst="rect">
            <a:avLst/>
          </a:prstGeom>
        </p:spPr>
      </p:pic>
    </p:spTree>
    <p:extLst>
      <p:ext uri="{BB962C8B-B14F-4D97-AF65-F5344CB8AC3E}">
        <p14:creationId xmlns:p14="http://schemas.microsoft.com/office/powerpoint/2010/main" val="109580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46674-D625-4883-90CD-23B0B3014C31}"/>
              </a:ext>
            </a:extLst>
          </p:cNvPr>
          <p:cNvSpPr>
            <a:spLocks noGrp="1"/>
          </p:cNvSpPr>
          <p:nvPr>
            <p:ph type="title"/>
          </p:nvPr>
        </p:nvSpPr>
        <p:spPr/>
        <p:txBody>
          <a:bodyPr/>
          <a:lstStyle/>
          <a:p>
            <a:pPr algn="ctr"/>
            <a:r>
              <a:rPr lang="en-US"/>
              <a:t>Two-point perspective</a:t>
            </a:r>
          </a:p>
        </p:txBody>
      </p:sp>
      <p:sp>
        <p:nvSpPr>
          <p:cNvPr id="3" name="Content Placeholder 2">
            <a:extLst>
              <a:ext uri="{FF2B5EF4-FFF2-40B4-BE49-F238E27FC236}">
                <a16:creationId xmlns:a16="http://schemas.microsoft.com/office/drawing/2014/main" xmlns="" id="{3C87401B-6F24-4474-B153-71D339639F3B}"/>
              </a:ext>
            </a:extLst>
          </p:cNvPr>
          <p:cNvSpPr>
            <a:spLocks noGrp="1"/>
          </p:cNvSpPr>
          <p:nvPr>
            <p:ph idx="1"/>
          </p:nvPr>
        </p:nvSpPr>
        <p:spPr/>
        <p:txBody>
          <a:bodyPr vert="horz" lIns="91440" tIns="45720" rIns="91440" bIns="45720" rtlCol="0" anchor="t">
            <a:normAutofit/>
          </a:bodyPr>
          <a:lstStyle/>
          <a:p>
            <a:r>
              <a:rPr lang="en-US" sz="3200" dirty="0"/>
              <a:t> </a:t>
            </a:r>
            <a:r>
              <a:rPr lang="en-US" sz="3200" b="1"/>
              <a:t>In two-point perspective:</a:t>
            </a:r>
          </a:p>
          <a:p>
            <a:pPr>
              <a:buChar char="Ø"/>
            </a:pPr>
            <a:r>
              <a:rPr lang="en-US" sz="3200"/>
              <a:t> there exist two points from which an object’s lines radiate from</a:t>
            </a:r>
            <a:endParaRPr lang="en-US" sz="3200" dirty="0"/>
          </a:p>
          <a:p>
            <a:pPr>
              <a:buChar char="Ø"/>
            </a:pPr>
            <a:r>
              <a:rPr lang="en-US" sz="3200"/>
              <a:t> the sides of the object vanish to one of two vanishing points on the horizon line</a:t>
            </a:r>
            <a:endParaRPr lang="en-US" sz="3200" dirty="0"/>
          </a:p>
          <a:p>
            <a:pPr>
              <a:buChar char="Ø"/>
            </a:pPr>
            <a:r>
              <a:rPr lang="en-US" sz="3200"/>
              <a:t> an object’s vertical lines do not relate to the perspective rules of the horizontal </a:t>
            </a:r>
            <a:r>
              <a:rPr lang="en-US" sz="3200" dirty="0"/>
              <a:t>lines</a:t>
            </a:r>
          </a:p>
          <a:p>
            <a:endParaRPr lang="en-US" dirty="0"/>
          </a:p>
        </p:txBody>
      </p:sp>
    </p:spTree>
    <p:extLst>
      <p:ext uri="{BB962C8B-B14F-4D97-AF65-F5344CB8AC3E}">
        <p14:creationId xmlns:p14="http://schemas.microsoft.com/office/powerpoint/2010/main" val="1344462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149</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Rockwell</vt:lpstr>
      <vt:lpstr>Rockwell Condensed</vt:lpstr>
      <vt:lpstr>Rockwell Extra Bold</vt:lpstr>
      <vt:lpstr>Wingdings</vt:lpstr>
      <vt:lpstr>Wood Type</vt:lpstr>
      <vt:lpstr>Perspective</vt:lpstr>
      <vt:lpstr>What is perspective?</vt:lpstr>
      <vt:lpstr>What is Linear perspective?</vt:lpstr>
      <vt:lpstr>The vanishing point and horizon Line</vt:lpstr>
      <vt:lpstr>The Vanishing Point and Horizon line</vt:lpstr>
      <vt:lpstr>THE VANISHING POINT AND HORIZON line </vt:lpstr>
      <vt:lpstr>One-point Linear perspective</vt:lpstr>
      <vt:lpstr>ONE-POINT LINEAR PERSPECTIVE </vt:lpstr>
      <vt:lpstr>Two-point perspective</vt:lpstr>
      <vt:lpstr>TWO-POINT PERSPECTIVE </vt:lpstr>
      <vt:lpstr>How to draw one-point perspective</vt:lpstr>
      <vt:lpstr>How to draw Two-point perspective</vt:lpstr>
      <vt:lpstr>Atmospheric or Aerial Perspective</vt:lpstr>
      <vt:lpstr>Atmospheric Perspective</vt:lpstr>
      <vt:lpstr>Your task</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Kelly A</cp:lastModifiedBy>
  <cp:revision>200</cp:revision>
  <dcterms:created xsi:type="dcterms:W3CDTF">2014-09-12T02:14:24Z</dcterms:created>
  <dcterms:modified xsi:type="dcterms:W3CDTF">2018-09-23T23:22:01Z</dcterms:modified>
</cp:coreProperties>
</file>