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5" r:id="rId9"/>
    <p:sldId id="270" r:id="rId10"/>
    <p:sldId id="269" r:id="rId11"/>
    <p:sldId id="268" r:id="rId12"/>
    <p:sldId id="262" r:id="rId13"/>
    <p:sldId id="260" r:id="rId14"/>
    <p:sldId id="26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4B35CCFE-5DC2-AD3C-2C68-6ED850033A87}"/>
    <pc:docChg chg="modSld">
      <pc:chgData name="Williams, Kelly A" userId="S::kwilliams@ldcsb.ca::5687177e-797b-4d87-b52e-cddf033779f0" providerId="AD" clId="Web-{4B35CCFE-5DC2-AD3C-2C68-6ED850033A87}" dt="2018-10-27T15:42:37.449" v="32" actId="20577"/>
      <pc:docMkLst>
        <pc:docMk/>
      </pc:docMkLst>
      <pc:sldChg chg="modSp">
        <pc:chgData name="Williams, Kelly A" userId="S::kwilliams@ldcsb.ca::5687177e-797b-4d87-b52e-cddf033779f0" providerId="AD" clId="Web-{4B35CCFE-5DC2-AD3C-2C68-6ED850033A87}" dt="2018-10-27T15:40:53.479" v="6" actId="20577"/>
        <pc:sldMkLst>
          <pc:docMk/>
          <pc:sldMk cId="1952110709" sldId="257"/>
        </pc:sldMkLst>
        <pc:spChg chg="mod">
          <ac:chgData name="Williams, Kelly A" userId="S::kwilliams@ldcsb.ca::5687177e-797b-4d87-b52e-cddf033779f0" providerId="AD" clId="Web-{4B35CCFE-5DC2-AD3C-2C68-6ED850033A87}" dt="2018-10-27T15:40:53.479" v="6" actId="20577"/>
          <ac:spMkLst>
            <pc:docMk/>
            <pc:sldMk cId="1952110709" sldId="257"/>
            <ac:spMk id="3" creationId="{0EBDDF8D-EFA0-47A5-A516-FCCBA87DFCBD}"/>
          </ac:spMkLst>
        </pc:spChg>
      </pc:sldChg>
      <pc:sldChg chg="modSp">
        <pc:chgData name="Williams, Kelly A" userId="S::kwilliams@ldcsb.ca::5687177e-797b-4d87-b52e-cddf033779f0" providerId="AD" clId="Web-{4B35CCFE-5DC2-AD3C-2C68-6ED850033A87}" dt="2018-10-27T15:42:36.683" v="30" actId="20577"/>
        <pc:sldMkLst>
          <pc:docMk/>
          <pc:sldMk cId="3388842085" sldId="258"/>
        </pc:sldMkLst>
        <pc:spChg chg="mod">
          <ac:chgData name="Williams, Kelly A" userId="S::kwilliams@ldcsb.ca::5687177e-797b-4d87-b52e-cddf033779f0" providerId="AD" clId="Web-{4B35CCFE-5DC2-AD3C-2C68-6ED850033A87}" dt="2018-10-27T15:42:36.683" v="30" actId="20577"/>
          <ac:spMkLst>
            <pc:docMk/>
            <pc:sldMk cId="3388842085" sldId="258"/>
            <ac:spMk id="3" creationId="{6F14E407-30DE-42E3-827B-1BCBD246858A}"/>
          </ac:spMkLst>
        </pc:spChg>
      </pc:sldChg>
    </pc:docChg>
  </pc:docChgLst>
  <pc:docChgLst>
    <pc:chgData name="Williams, Kelly A" userId="S::kwilliams@ldcsb.ca::5687177e-797b-4d87-b52e-cddf033779f0" providerId="AD" clId="Web-{B360C976-4CC4-2ECA-D719-2FA2C2BABA25}"/>
    <pc:docChg chg="modSld sldOrd">
      <pc:chgData name="Williams, Kelly A" userId="S::kwilliams@ldcsb.ca::5687177e-797b-4d87-b52e-cddf033779f0" providerId="AD" clId="Web-{B360C976-4CC4-2ECA-D719-2FA2C2BABA25}" dt="2018-10-27T19:31:35.808" v="485" actId="20577"/>
      <pc:docMkLst>
        <pc:docMk/>
      </pc:docMkLst>
      <pc:sldChg chg="modSp">
        <pc:chgData name="Williams, Kelly A" userId="S::kwilliams@ldcsb.ca::5687177e-797b-4d87-b52e-cddf033779f0" providerId="AD" clId="Web-{B360C976-4CC4-2ECA-D719-2FA2C2BABA25}" dt="2018-10-27T19:13:56.236" v="90" actId="14100"/>
        <pc:sldMkLst>
          <pc:docMk/>
          <pc:sldMk cId="897884849" sldId="260"/>
        </pc:sldMkLst>
        <pc:spChg chg="mod">
          <ac:chgData name="Williams, Kelly A" userId="S::kwilliams@ldcsb.ca::5687177e-797b-4d87-b52e-cddf033779f0" providerId="AD" clId="Web-{B360C976-4CC4-2ECA-D719-2FA2C2BABA25}" dt="2018-10-27T19:13:52.252" v="89" actId="1076"/>
          <ac:spMkLst>
            <pc:docMk/>
            <pc:sldMk cId="897884849" sldId="260"/>
            <ac:spMk id="2" creationId="{1D14126E-E849-4EC0-BF1C-B33DB5DD1658}"/>
          </ac:spMkLst>
        </pc:spChg>
        <pc:spChg chg="mod">
          <ac:chgData name="Williams, Kelly A" userId="S::kwilliams@ldcsb.ca::5687177e-797b-4d87-b52e-cddf033779f0" providerId="AD" clId="Web-{B360C976-4CC4-2ECA-D719-2FA2C2BABA25}" dt="2018-10-27T19:13:56.236" v="90" actId="14100"/>
          <ac:spMkLst>
            <pc:docMk/>
            <pc:sldMk cId="897884849" sldId="260"/>
            <ac:spMk id="3" creationId="{BBD6BB32-628D-49D3-8B09-F1AF6A839F49}"/>
          </ac:spMkLst>
        </pc:spChg>
      </pc:sldChg>
      <pc:sldChg chg="modSp">
        <pc:chgData name="Williams, Kelly A" userId="S::kwilliams@ldcsb.ca::5687177e-797b-4d87-b52e-cddf033779f0" providerId="AD" clId="Web-{B360C976-4CC4-2ECA-D719-2FA2C2BABA25}" dt="2018-10-27T19:11:29.735" v="67" actId="20577"/>
        <pc:sldMkLst>
          <pc:docMk/>
          <pc:sldMk cId="1863542779" sldId="262"/>
        </pc:sldMkLst>
        <pc:spChg chg="mod">
          <ac:chgData name="Williams, Kelly A" userId="S::kwilliams@ldcsb.ca::5687177e-797b-4d87-b52e-cddf033779f0" providerId="AD" clId="Web-{B360C976-4CC4-2ECA-D719-2FA2C2BABA25}" dt="2018-10-27T19:11:29.735" v="67" actId="20577"/>
          <ac:spMkLst>
            <pc:docMk/>
            <pc:sldMk cId="1863542779" sldId="262"/>
            <ac:spMk id="3" creationId="{978B7373-B983-4F04-B054-D4C570A9248F}"/>
          </ac:spMkLst>
        </pc:spChg>
      </pc:sldChg>
      <pc:sldChg chg="modSp">
        <pc:chgData name="Williams, Kelly A" userId="S::kwilliams@ldcsb.ca::5687177e-797b-4d87-b52e-cddf033779f0" providerId="AD" clId="Web-{B360C976-4CC4-2ECA-D719-2FA2C2BABA25}" dt="2018-10-27T19:31:34.073" v="483" actId="20577"/>
        <pc:sldMkLst>
          <pc:docMk/>
          <pc:sldMk cId="2830399493" sldId="263"/>
        </pc:sldMkLst>
        <pc:spChg chg="mod">
          <ac:chgData name="Williams, Kelly A" userId="S::kwilliams@ldcsb.ca::5687177e-797b-4d87-b52e-cddf033779f0" providerId="AD" clId="Web-{B360C976-4CC4-2ECA-D719-2FA2C2BABA25}" dt="2018-10-27T19:31:34.073" v="483" actId="20577"/>
          <ac:spMkLst>
            <pc:docMk/>
            <pc:sldMk cId="2830399493" sldId="263"/>
            <ac:spMk id="2" creationId="{8656285E-F256-4DD9-9D90-E5A0FE7C3C2E}"/>
          </ac:spMkLst>
        </pc:spChg>
        <pc:spChg chg="mod">
          <ac:chgData name="Williams, Kelly A" userId="S::kwilliams@ldcsb.ca::5687177e-797b-4d87-b52e-cddf033779f0" providerId="AD" clId="Web-{B360C976-4CC4-2ECA-D719-2FA2C2BABA25}" dt="2018-10-27T19:31:23.276" v="480" actId="20577"/>
          <ac:spMkLst>
            <pc:docMk/>
            <pc:sldMk cId="2830399493" sldId="263"/>
            <ac:spMk id="3" creationId="{BD129CC6-2685-44E8-BD64-C400FC4176D1}"/>
          </ac:spMkLst>
        </pc:spChg>
      </pc:sldChg>
      <pc:sldChg chg="modSp">
        <pc:chgData name="Williams, Kelly A" userId="S::kwilliams@ldcsb.ca::5687177e-797b-4d87-b52e-cddf033779f0" providerId="AD" clId="Web-{B360C976-4CC4-2ECA-D719-2FA2C2BABA25}" dt="2018-10-27T19:01:19.050" v="10" actId="20577"/>
        <pc:sldMkLst>
          <pc:docMk/>
          <pc:sldMk cId="2773083005" sldId="264"/>
        </pc:sldMkLst>
        <pc:spChg chg="mod">
          <ac:chgData name="Williams, Kelly A" userId="S::kwilliams@ldcsb.ca::5687177e-797b-4d87-b52e-cddf033779f0" providerId="AD" clId="Web-{B360C976-4CC4-2ECA-D719-2FA2C2BABA25}" dt="2018-10-27T19:01:19.050" v="10" actId="20577"/>
          <ac:spMkLst>
            <pc:docMk/>
            <pc:sldMk cId="2773083005" sldId="264"/>
            <ac:spMk id="3" creationId="{A86F064E-AB87-44CD-9828-8C4C684CBAE1}"/>
          </ac:spMkLst>
        </pc:spChg>
      </pc:sldChg>
      <pc:sldChg chg="modSp">
        <pc:chgData name="Williams, Kelly A" userId="S::kwilliams@ldcsb.ca::5687177e-797b-4d87-b52e-cddf033779f0" providerId="AD" clId="Web-{B360C976-4CC4-2ECA-D719-2FA2C2BABA25}" dt="2018-10-27T19:06:48.029" v="43" actId="20577"/>
        <pc:sldMkLst>
          <pc:docMk/>
          <pc:sldMk cId="2288244471" sldId="267"/>
        </pc:sldMkLst>
        <pc:spChg chg="mod">
          <ac:chgData name="Williams, Kelly A" userId="S::kwilliams@ldcsb.ca::5687177e-797b-4d87-b52e-cddf033779f0" providerId="AD" clId="Web-{B360C976-4CC4-2ECA-D719-2FA2C2BABA25}" dt="2018-10-27T19:03:48.638" v="23" actId="1076"/>
          <ac:spMkLst>
            <pc:docMk/>
            <pc:sldMk cId="2288244471" sldId="267"/>
            <ac:spMk id="2" creationId="{9FA7F09F-5A2F-4415-83E4-562CA11E14B3}"/>
          </ac:spMkLst>
        </pc:spChg>
        <pc:spChg chg="mod">
          <ac:chgData name="Williams, Kelly A" userId="S::kwilliams@ldcsb.ca::5687177e-797b-4d87-b52e-cddf033779f0" providerId="AD" clId="Web-{B360C976-4CC4-2ECA-D719-2FA2C2BABA25}" dt="2018-10-27T19:06:48.029" v="43" actId="20577"/>
          <ac:spMkLst>
            <pc:docMk/>
            <pc:sldMk cId="2288244471" sldId="267"/>
            <ac:spMk id="3" creationId="{C52550A1-DED2-489C-ACD0-F5FCA880B516}"/>
          </ac:spMkLst>
        </pc:spChg>
      </pc:sldChg>
      <pc:sldChg chg="modSp">
        <pc:chgData name="Williams, Kelly A" userId="S::kwilliams@ldcsb.ca::5687177e-797b-4d87-b52e-cddf033779f0" providerId="AD" clId="Web-{B360C976-4CC4-2ECA-D719-2FA2C2BABA25}" dt="2018-10-27T19:09:10.913" v="53" actId="20577"/>
        <pc:sldMkLst>
          <pc:docMk/>
          <pc:sldMk cId="3311923657" sldId="268"/>
        </pc:sldMkLst>
        <pc:spChg chg="mod">
          <ac:chgData name="Williams, Kelly A" userId="S::kwilliams@ldcsb.ca::5687177e-797b-4d87-b52e-cddf033779f0" providerId="AD" clId="Web-{B360C976-4CC4-2ECA-D719-2FA2C2BABA25}" dt="2018-10-27T19:09:10.913" v="53" actId="20577"/>
          <ac:spMkLst>
            <pc:docMk/>
            <pc:sldMk cId="3311923657" sldId="268"/>
            <ac:spMk id="3" creationId="{98B09A2D-C445-43BF-A9FB-340CAFAC62F5}"/>
          </ac:spMkLst>
        </pc:spChg>
      </pc:sldChg>
      <pc:sldChg chg="modSp">
        <pc:chgData name="Williams, Kelly A" userId="S::kwilliams@ldcsb.ca::5687177e-797b-4d87-b52e-cddf033779f0" providerId="AD" clId="Web-{B360C976-4CC4-2ECA-D719-2FA2C2BABA25}" dt="2018-10-27T19:29:00.149" v="425" actId="1076"/>
        <pc:sldMkLst>
          <pc:docMk/>
          <pc:sldMk cId="4270507257" sldId="269"/>
        </pc:sldMkLst>
        <pc:spChg chg="mod">
          <ac:chgData name="Williams, Kelly A" userId="S::kwilliams@ldcsb.ca::5687177e-797b-4d87-b52e-cddf033779f0" providerId="AD" clId="Web-{B360C976-4CC4-2ECA-D719-2FA2C2BABA25}" dt="2018-10-27T19:29:00.149" v="425" actId="1076"/>
          <ac:spMkLst>
            <pc:docMk/>
            <pc:sldMk cId="4270507257" sldId="269"/>
            <ac:spMk id="2" creationId="{96003BB0-C54C-427B-8A44-E7EBB1281585}"/>
          </ac:spMkLst>
        </pc:spChg>
        <pc:picChg chg="mod">
          <ac:chgData name="Williams, Kelly A" userId="S::kwilliams@ldcsb.ca::5687177e-797b-4d87-b52e-cddf033779f0" providerId="AD" clId="Web-{B360C976-4CC4-2ECA-D719-2FA2C2BABA25}" dt="2018-10-27T19:28:38.866" v="407" actId="1076"/>
          <ac:picMkLst>
            <pc:docMk/>
            <pc:sldMk cId="4270507257" sldId="269"/>
            <ac:picMk id="4" creationId="{8D5529FC-E05A-448A-AD34-6CE983AC12C7}"/>
          </ac:picMkLst>
        </pc:picChg>
      </pc:sldChg>
      <pc:sldChg chg="modSp ord">
        <pc:chgData name="Williams, Kelly A" userId="S::kwilliams@ldcsb.ca::5687177e-797b-4d87-b52e-cddf033779f0" providerId="AD" clId="Web-{B360C976-4CC4-2ECA-D719-2FA2C2BABA25}" dt="2018-10-27T19:29:31.903" v="430" actId="20577"/>
        <pc:sldMkLst>
          <pc:docMk/>
          <pc:sldMk cId="1493002355" sldId="270"/>
        </pc:sldMkLst>
        <pc:spChg chg="mod">
          <ac:chgData name="Williams, Kelly A" userId="S::kwilliams@ldcsb.ca::5687177e-797b-4d87-b52e-cddf033779f0" providerId="AD" clId="Web-{B360C976-4CC4-2ECA-D719-2FA2C2BABA25}" dt="2018-10-27T19:27:20.502" v="378" actId="1076"/>
          <ac:spMkLst>
            <pc:docMk/>
            <pc:sldMk cId="1493002355" sldId="270"/>
            <ac:spMk id="2" creationId="{7AB4C824-9AE4-4B79-8BDD-A7A58123715B}"/>
          </ac:spMkLst>
        </pc:spChg>
        <pc:spChg chg="mod">
          <ac:chgData name="Williams, Kelly A" userId="S::kwilliams@ldcsb.ca::5687177e-797b-4d87-b52e-cddf033779f0" providerId="AD" clId="Web-{B360C976-4CC4-2ECA-D719-2FA2C2BABA25}" dt="2018-10-27T19:29:31.903" v="430" actId="20577"/>
          <ac:spMkLst>
            <pc:docMk/>
            <pc:sldMk cId="1493002355" sldId="270"/>
            <ac:spMk id="3" creationId="{7C4FF4FB-4240-4097-BEB0-0F1F3EC492E8}"/>
          </ac:spMkLst>
        </pc:spChg>
      </pc:sldChg>
    </pc:docChg>
  </pc:docChgLst>
  <pc:docChgLst>
    <pc:chgData name="Williams, Kelly A" userId="S::kwilliams@ldcsb.ca::5687177e-797b-4d87-b52e-cddf033779f0" providerId="AD" clId="Web-{9ACCD426-6B74-83AA-6DA3-16E06A05AD50}"/>
    <pc:docChg chg="addSld modSld">
      <pc:chgData name="Williams, Kelly A" userId="S::kwilliams@ldcsb.ca::5687177e-797b-4d87-b52e-cddf033779f0" providerId="AD" clId="Web-{9ACCD426-6B74-83AA-6DA3-16E06A05AD50}" dt="2018-10-24T21:29:22.386" v="2082" actId="20577"/>
      <pc:docMkLst>
        <pc:docMk/>
      </pc:docMkLst>
      <pc:sldChg chg="addSp modSp mod setBg">
        <pc:chgData name="Williams, Kelly A" userId="S::kwilliams@ldcsb.ca::5687177e-797b-4d87-b52e-cddf033779f0" providerId="AD" clId="Web-{9ACCD426-6B74-83AA-6DA3-16E06A05AD50}" dt="2018-10-24T19:43:12.259" v="213" actId="20577"/>
        <pc:sldMkLst>
          <pc:docMk/>
          <pc:sldMk cId="3601082625" sldId="256"/>
        </pc:sldMkLst>
        <pc:spChg chg="mod">
          <ac:chgData name="Williams, Kelly A" userId="S::kwilliams@ldcsb.ca::5687177e-797b-4d87-b52e-cddf033779f0" providerId="AD" clId="Web-{9ACCD426-6B74-83AA-6DA3-16E06A05AD50}" dt="2018-10-24T19:42:07.772" v="212"/>
          <ac:spMkLst>
            <pc:docMk/>
            <pc:sldMk cId="3601082625" sldId="256"/>
            <ac:spMk id="2" creationId="{00000000-0000-0000-0000-000000000000}"/>
          </ac:spMkLst>
        </pc:spChg>
        <pc:spChg chg="mod">
          <ac:chgData name="Williams, Kelly A" userId="S::kwilliams@ldcsb.ca::5687177e-797b-4d87-b52e-cddf033779f0" providerId="AD" clId="Web-{9ACCD426-6B74-83AA-6DA3-16E06A05AD50}" dt="2018-10-24T19:43:12.259" v="213" actId="20577"/>
          <ac:spMkLst>
            <pc:docMk/>
            <pc:sldMk cId="3601082625" sldId="256"/>
            <ac:spMk id="3" creationId="{00000000-0000-0000-0000-000000000000}"/>
          </ac:spMkLst>
        </pc:spChg>
        <pc:spChg chg="add">
          <ac:chgData name="Williams, Kelly A" userId="S::kwilliams@ldcsb.ca::5687177e-797b-4d87-b52e-cddf033779f0" providerId="AD" clId="Web-{9ACCD426-6B74-83AA-6DA3-16E06A05AD50}" dt="2018-10-24T19:42:07.772" v="212"/>
          <ac:spMkLst>
            <pc:docMk/>
            <pc:sldMk cId="3601082625" sldId="256"/>
            <ac:spMk id="9" creationId="{EF1A96B9-F717-4812-9DB0-C99D994623B8}"/>
          </ac:spMkLst>
        </pc:spChg>
        <pc:spChg chg="add">
          <ac:chgData name="Williams, Kelly A" userId="S::kwilliams@ldcsb.ca::5687177e-797b-4d87-b52e-cddf033779f0" providerId="AD" clId="Web-{9ACCD426-6B74-83AA-6DA3-16E06A05AD50}" dt="2018-10-24T19:42:07.772" v="212"/>
          <ac:spMkLst>
            <pc:docMk/>
            <pc:sldMk cId="3601082625" sldId="256"/>
            <ac:spMk id="11" creationId="{226038F9-8CE0-4A41-9EF0-3A27023DEF39}"/>
          </ac:spMkLst>
        </pc:spChg>
        <pc:spChg chg="add">
          <ac:chgData name="Williams, Kelly A" userId="S::kwilliams@ldcsb.ca::5687177e-797b-4d87-b52e-cddf033779f0" providerId="AD" clId="Web-{9ACCD426-6B74-83AA-6DA3-16E06A05AD50}" dt="2018-10-24T19:42:07.772" v="212"/>
          <ac:spMkLst>
            <pc:docMk/>
            <pc:sldMk cId="3601082625" sldId="256"/>
            <ac:spMk id="13" creationId="{BB5C5996-5C1E-4768-90AE-87BED835C607}"/>
          </ac:spMkLst>
        </pc:spChg>
        <pc:picChg chg="add mod ord">
          <ac:chgData name="Williams, Kelly A" userId="S::kwilliams@ldcsb.ca::5687177e-797b-4d87-b52e-cddf033779f0" providerId="AD" clId="Web-{9ACCD426-6B74-83AA-6DA3-16E06A05AD50}" dt="2018-10-24T19:42:07.772" v="212"/>
          <ac:picMkLst>
            <pc:docMk/>
            <pc:sldMk cId="3601082625" sldId="256"/>
            <ac:picMk id="4" creationId="{251505D4-1A02-4889-8804-1253B0FC9CFE}"/>
          </ac:picMkLst>
        </pc:picChg>
      </pc:sldChg>
      <pc:sldChg chg="addSp modSp new">
        <pc:chgData name="Williams, Kelly A" userId="S::kwilliams@ldcsb.ca::5687177e-797b-4d87-b52e-cddf033779f0" providerId="AD" clId="Web-{9ACCD426-6B74-83AA-6DA3-16E06A05AD50}" dt="2018-10-24T19:58:38.709" v="477" actId="1076"/>
        <pc:sldMkLst>
          <pc:docMk/>
          <pc:sldMk cId="1952110709" sldId="257"/>
        </pc:sldMkLst>
        <pc:spChg chg="mod">
          <ac:chgData name="Williams, Kelly A" userId="S::kwilliams@ldcsb.ca::5687177e-797b-4d87-b52e-cddf033779f0" providerId="AD" clId="Web-{9ACCD426-6B74-83AA-6DA3-16E06A05AD50}" dt="2018-10-24T19:36:22.912" v="125" actId="14100"/>
          <ac:spMkLst>
            <pc:docMk/>
            <pc:sldMk cId="1952110709" sldId="257"/>
            <ac:spMk id="2" creationId="{388573BE-AB38-413D-BF0B-8C3C091F9C44}"/>
          </ac:spMkLst>
        </pc:spChg>
        <pc:spChg chg="mod">
          <ac:chgData name="Williams, Kelly A" userId="S::kwilliams@ldcsb.ca::5687177e-797b-4d87-b52e-cddf033779f0" providerId="AD" clId="Web-{9ACCD426-6B74-83AA-6DA3-16E06A05AD50}" dt="2018-10-24T19:40:51.051" v="209" actId="20577"/>
          <ac:spMkLst>
            <pc:docMk/>
            <pc:sldMk cId="1952110709" sldId="257"/>
            <ac:spMk id="3" creationId="{0EBDDF8D-EFA0-47A5-A516-FCCBA87DFCBD}"/>
          </ac:spMkLst>
        </pc:spChg>
        <pc:picChg chg="add mod">
          <ac:chgData name="Williams, Kelly A" userId="S::kwilliams@ldcsb.ca::5687177e-797b-4d87-b52e-cddf033779f0" providerId="AD" clId="Web-{9ACCD426-6B74-83AA-6DA3-16E06A05AD50}" dt="2018-10-24T19:40:11.688" v="200" actId="1076"/>
          <ac:picMkLst>
            <pc:docMk/>
            <pc:sldMk cId="1952110709" sldId="257"/>
            <ac:picMk id="4" creationId="{04093778-3FB5-40B0-99B4-EA717B64C87D}"/>
          </ac:picMkLst>
        </pc:picChg>
        <pc:picChg chg="add mod">
          <ac:chgData name="Williams, Kelly A" userId="S::kwilliams@ldcsb.ca::5687177e-797b-4d87-b52e-cddf033779f0" providerId="AD" clId="Web-{9ACCD426-6B74-83AA-6DA3-16E06A05AD50}" dt="2018-10-24T19:40:14.157" v="201" actId="1076"/>
          <ac:picMkLst>
            <pc:docMk/>
            <pc:sldMk cId="1952110709" sldId="257"/>
            <ac:picMk id="6" creationId="{D1CB0FF8-9448-4F83-8BEA-252D251C2D53}"/>
          </ac:picMkLst>
        </pc:picChg>
        <pc:picChg chg="add mod">
          <ac:chgData name="Williams, Kelly A" userId="S::kwilliams@ldcsb.ca::5687177e-797b-4d87-b52e-cddf033779f0" providerId="AD" clId="Web-{9ACCD426-6B74-83AA-6DA3-16E06A05AD50}" dt="2018-10-24T19:58:38.709" v="477" actId="1076"/>
          <ac:picMkLst>
            <pc:docMk/>
            <pc:sldMk cId="1952110709" sldId="257"/>
            <ac:picMk id="8" creationId="{BF9111AD-C08E-4C09-BAC2-BACA9D86C5CB}"/>
          </ac:picMkLst>
        </pc:picChg>
      </pc:sldChg>
      <pc:sldChg chg="addSp delSp modSp new mod setBg">
        <pc:chgData name="Williams, Kelly A" userId="S::kwilliams@ldcsb.ca::5687177e-797b-4d87-b52e-cddf033779f0" providerId="AD" clId="Web-{9ACCD426-6B74-83AA-6DA3-16E06A05AD50}" dt="2018-10-24T19:58:27.459" v="475" actId="1076"/>
        <pc:sldMkLst>
          <pc:docMk/>
          <pc:sldMk cId="3388842085" sldId="258"/>
        </pc:sldMkLst>
        <pc:spChg chg="mod">
          <ac:chgData name="Williams, Kelly A" userId="S::kwilliams@ldcsb.ca::5687177e-797b-4d87-b52e-cddf033779f0" providerId="AD" clId="Web-{9ACCD426-6B74-83AA-6DA3-16E06A05AD50}" dt="2018-10-24T19:55:34.482" v="464"/>
          <ac:spMkLst>
            <pc:docMk/>
            <pc:sldMk cId="3388842085" sldId="258"/>
            <ac:spMk id="2" creationId="{47189EAE-20D1-43C7-B84B-EBFECCF419BD}"/>
          </ac:spMkLst>
        </pc:spChg>
        <pc:spChg chg="mod ord">
          <ac:chgData name="Williams, Kelly A" userId="S::kwilliams@ldcsb.ca::5687177e-797b-4d87-b52e-cddf033779f0" providerId="AD" clId="Web-{9ACCD426-6B74-83AA-6DA3-16E06A05AD50}" dt="2018-10-24T19:56:10.296" v="471" actId="20577"/>
          <ac:spMkLst>
            <pc:docMk/>
            <pc:sldMk cId="3388842085" sldId="258"/>
            <ac:spMk id="3" creationId="{6F14E407-30DE-42E3-827B-1BCBD246858A}"/>
          </ac:spMkLst>
        </pc:spChg>
        <pc:spChg chg="add del">
          <ac:chgData name="Williams, Kelly A" userId="S::kwilliams@ldcsb.ca::5687177e-797b-4d87-b52e-cddf033779f0" providerId="AD" clId="Web-{9ACCD426-6B74-83AA-6DA3-16E06A05AD50}" dt="2018-10-24T19:54:59.386" v="461"/>
          <ac:spMkLst>
            <pc:docMk/>
            <pc:sldMk cId="3388842085" sldId="258"/>
            <ac:spMk id="6" creationId="{B9F89C22-0475-4427-B7C8-0269AD40E3EC}"/>
          </ac:spMkLst>
        </pc:spChg>
        <pc:spChg chg="add del">
          <ac:chgData name="Williams, Kelly A" userId="S::kwilliams@ldcsb.ca::5687177e-797b-4d87-b52e-cddf033779f0" providerId="AD" clId="Web-{9ACCD426-6B74-83AA-6DA3-16E06A05AD50}" dt="2018-10-24T19:55:34.482" v="464"/>
          <ac:spMkLst>
            <pc:docMk/>
            <pc:sldMk cId="3388842085" sldId="258"/>
            <ac:spMk id="7" creationId="{A67E2D8A-19BE-48A0-889C-CCAC02348C99}"/>
          </ac:spMkLst>
        </pc:spChg>
        <pc:spChg chg="add del">
          <ac:chgData name="Williams, Kelly A" userId="S::kwilliams@ldcsb.ca::5687177e-797b-4d87-b52e-cddf033779f0" providerId="AD" clId="Web-{9ACCD426-6B74-83AA-6DA3-16E06A05AD50}" dt="2018-10-24T19:54:49.917" v="459"/>
          <ac:spMkLst>
            <pc:docMk/>
            <pc:sldMk cId="3388842085" sldId="258"/>
            <ac:spMk id="9" creationId="{BC46CD03-D076-40A3-9AA4-2B7BB288B160}"/>
          </ac:spMkLst>
        </pc:spChg>
        <pc:spChg chg="add del">
          <ac:chgData name="Williams, Kelly A" userId="S::kwilliams@ldcsb.ca::5687177e-797b-4d87-b52e-cddf033779f0" providerId="AD" clId="Web-{9ACCD426-6B74-83AA-6DA3-16E06A05AD50}" dt="2018-10-24T19:54:49.917" v="459"/>
          <ac:spMkLst>
            <pc:docMk/>
            <pc:sldMk cId="3388842085" sldId="258"/>
            <ac:spMk id="11" creationId="{88D28697-83F7-4C09-A9B2-6CAA58855626}"/>
          </ac:spMkLst>
        </pc:spChg>
        <pc:spChg chg="add">
          <ac:chgData name="Williams, Kelly A" userId="S::kwilliams@ldcsb.ca::5687177e-797b-4d87-b52e-cddf033779f0" providerId="AD" clId="Web-{9ACCD426-6B74-83AA-6DA3-16E06A05AD50}" dt="2018-10-24T19:55:34.482" v="464"/>
          <ac:spMkLst>
            <pc:docMk/>
            <pc:sldMk cId="3388842085" sldId="258"/>
            <ac:spMk id="12" creationId="{B9F89C22-0475-4427-B7C8-0269AD40E3EC}"/>
          </ac:spMkLst>
        </pc:spChg>
        <pc:picChg chg="add mod ord">
          <ac:chgData name="Williams, Kelly A" userId="S::kwilliams@ldcsb.ca::5687177e-797b-4d87-b52e-cddf033779f0" providerId="AD" clId="Web-{9ACCD426-6B74-83AA-6DA3-16E06A05AD50}" dt="2018-10-24T19:55:41.310" v="465" actId="1076"/>
          <ac:picMkLst>
            <pc:docMk/>
            <pc:sldMk cId="3388842085" sldId="258"/>
            <ac:picMk id="4" creationId="{B9680191-B99F-4D99-9211-F30A4500C86E}"/>
          </ac:picMkLst>
        </pc:picChg>
        <pc:picChg chg="add mod">
          <ac:chgData name="Williams, Kelly A" userId="S::kwilliams@ldcsb.ca::5687177e-797b-4d87-b52e-cddf033779f0" providerId="AD" clId="Web-{9ACCD426-6B74-83AA-6DA3-16E06A05AD50}" dt="2018-10-24T19:58:27.459" v="475" actId="1076"/>
          <ac:picMkLst>
            <pc:docMk/>
            <pc:sldMk cId="3388842085" sldId="258"/>
            <ac:picMk id="8" creationId="{3BE9AFE5-475B-4BE0-A43E-C91233626A93}"/>
          </ac:picMkLst>
        </pc:picChg>
      </pc:sldChg>
      <pc:sldChg chg="modSp new">
        <pc:chgData name="Williams, Kelly A" userId="S::kwilliams@ldcsb.ca::5687177e-797b-4d87-b52e-cddf033779f0" providerId="AD" clId="Web-{9ACCD426-6B74-83AA-6DA3-16E06A05AD50}" dt="2018-10-24T19:58:57.085" v="481" actId="20577"/>
        <pc:sldMkLst>
          <pc:docMk/>
          <pc:sldMk cId="3909067400" sldId="259"/>
        </pc:sldMkLst>
        <pc:spChg chg="mod">
          <ac:chgData name="Williams, Kelly A" userId="S::kwilliams@ldcsb.ca::5687177e-797b-4d87-b52e-cddf033779f0" providerId="AD" clId="Web-{9ACCD426-6B74-83AA-6DA3-16E06A05AD50}" dt="2018-10-24T19:58:46.835" v="478" actId="20577"/>
          <ac:spMkLst>
            <pc:docMk/>
            <pc:sldMk cId="3909067400" sldId="259"/>
            <ac:spMk id="2" creationId="{A1E82230-9680-479B-B46F-126FC86C0A94}"/>
          </ac:spMkLst>
        </pc:spChg>
        <pc:spChg chg="mod">
          <ac:chgData name="Williams, Kelly A" userId="S::kwilliams@ldcsb.ca::5687177e-797b-4d87-b52e-cddf033779f0" providerId="AD" clId="Web-{9ACCD426-6B74-83AA-6DA3-16E06A05AD50}" dt="2018-10-24T19:58:57.085" v="481" actId="20577"/>
          <ac:spMkLst>
            <pc:docMk/>
            <pc:sldMk cId="3909067400" sldId="259"/>
            <ac:spMk id="3" creationId="{7923ACB2-FE9D-4F78-9D29-F508B0A8DEA7}"/>
          </ac:spMkLst>
        </pc:spChg>
      </pc:sldChg>
      <pc:sldChg chg="addSp delSp modSp new mod setBg">
        <pc:chgData name="Williams, Kelly A" userId="S::kwilliams@ldcsb.ca::5687177e-797b-4d87-b52e-cddf033779f0" providerId="AD" clId="Web-{9ACCD426-6B74-83AA-6DA3-16E06A05AD50}" dt="2018-10-24T20:33:52.918" v="1136"/>
        <pc:sldMkLst>
          <pc:docMk/>
          <pc:sldMk cId="897884849" sldId="260"/>
        </pc:sldMkLst>
        <pc:spChg chg="mod">
          <ac:chgData name="Williams, Kelly A" userId="S::kwilliams@ldcsb.ca::5687177e-797b-4d87-b52e-cddf033779f0" providerId="AD" clId="Web-{9ACCD426-6B74-83AA-6DA3-16E06A05AD50}" dt="2018-10-24T20:33:52.918" v="1136"/>
          <ac:spMkLst>
            <pc:docMk/>
            <pc:sldMk cId="897884849" sldId="260"/>
            <ac:spMk id="2" creationId="{1D14126E-E849-4EC0-BF1C-B33DB5DD1658}"/>
          </ac:spMkLst>
        </pc:spChg>
        <pc:spChg chg="mod">
          <ac:chgData name="Williams, Kelly A" userId="S::kwilliams@ldcsb.ca::5687177e-797b-4d87-b52e-cddf033779f0" providerId="AD" clId="Web-{9ACCD426-6B74-83AA-6DA3-16E06A05AD50}" dt="2018-10-24T20:33:52.918" v="1136"/>
          <ac:spMkLst>
            <pc:docMk/>
            <pc:sldMk cId="897884849" sldId="260"/>
            <ac:spMk id="3" creationId="{BBD6BB32-628D-49D3-8B09-F1AF6A839F49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3:52.918" v="1136"/>
          <ac:spMkLst>
            <pc:docMk/>
            <pc:sldMk cId="897884849" sldId="260"/>
            <ac:spMk id="9" creationId="{961D8973-EAA9-459A-AF59-BBB4233D6C78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3:52.918" v="1136"/>
          <ac:spMkLst>
            <pc:docMk/>
            <pc:sldMk cId="897884849" sldId="260"/>
            <ac:spMk id="11" creationId="{FBEA8A33-C0D0-416D-8359-724B8828C7C3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3:52.918" v="1136"/>
          <ac:spMkLst>
            <pc:docMk/>
            <pc:sldMk cId="897884849" sldId="260"/>
            <ac:spMk id="16" creationId="{961D8973-EAA9-459A-AF59-BBB4233D6C78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3:52.918" v="1136"/>
          <ac:spMkLst>
            <pc:docMk/>
            <pc:sldMk cId="897884849" sldId="260"/>
            <ac:spMk id="18" creationId="{FBEA8A33-C0D0-416D-8359-724B8828C7C3}"/>
          </ac:spMkLst>
        </pc:spChg>
        <pc:picChg chg="add mod">
          <ac:chgData name="Williams, Kelly A" userId="S::kwilliams@ldcsb.ca::5687177e-797b-4d87-b52e-cddf033779f0" providerId="AD" clId="Web-{9ACCD426-6B74-83AA-6DA3-16E06A05AD50}" dt="2018-10-24T20:07:49.157" v="723"/>
          <ac:picMkLst>
            <pc:docMk/>
            <pc:sldMk cId="897884849" sldId="260"/>
            <ac:picMk id="4" creationId="{F5062AAB-98E8-4A61-9A7C-4844BF3B90DA}"/>
          </ac:picMkLst>
        </pc:picChg>
        <pc:picChg chg="add">
          <ac:chgData name="Williams, Kelly A" userId="S::kwilliams@ldcsb.ca::5687177e-797b-4d87-b52e-cddf033779f0" providerId="AD" clId="Web-{9ACCD426-6B74-83AA-6DA3-16E06A05AD50}" dt="2018-10-24T20:33:43.855" v="1134"/>
          <ac:picMkLst>
            <pc:docMk/>
            <pc:sldMk cId="897884849" sldId="260"/>
            <ac:picMk id="6" creationId="{0F316738-2006-471A-A84E-115247AB8379}"/>
          </ac:picMkLst>
        </pc:picChg>
      </pc:sldChg>
      <pc:sldChg chg="addSp delSp modSp new mod setBg">
        <pc:chgData name="Williams, Kelly A" userId="S::kwilliams@ldcsb.ca::5687177e-797b-4d87-b52e-cddf033779f0" providerId="AD" clId="Web-{9ACCD426-6B74-83AA-6DA3-16E06A05AD50}" dt="2018-10-24T20:13:59.237" v="850" actId="20577"/>
        <pc:sldMkLst>
          <pc:docMk/>
          <pc:sldMk cId="810815614" sldId="261"/>
        </pc:sldMkLst>
        <pc:spChg chg="mod">
          <ac:chgData name="Williams, Kelly A" userId="S::kwilliams@ldcsb.ca::5687177e-797b-4d87-b52e-cddf033779f0" providerId="AD" clId="Web-{9ACCD426-6B74-83AA-6DA3-16E06A05AD50}" dt="2018-10-24T20:13:35.064" v="846"/>
          <ac:spMkLst>
            <pc:docMk/>
            <pc:sldMk cId="810815614" sldId="261"/>
            <ac:spMk id="2" creationId="{D34411AA-3FDC-4090-ADB8-0AF7060F9648}"/>
          </ac:spMkLst>
        </pc:spChg>
        <pc:spChg chg="del">
          <ac:chgData name="Williams, Kelly A" userId="S::kwilliams@ldcsb.ca::5687177e-797b-4d87-b52e-cddf033779f0" providerId="AD" clId="Web-{9ACCD426-6B74-83AA-6DA3-16E06A05AD50}" dt="2018-10-24T20:13:18.391" v="845"/>
          <ac:spMkLst>
            <pc:docMk/>
            <pc:sldMk cId="810815614" sldId="261"/>
            <ac:spMk id="3" creationId="{145C75FC-45BD-4B70-90DC-08A3D8B71514}"/>
          </ac:spMkLst>
        </pc:spChg>
        <pc:spChg chg="mod">
          <ac:chgData name="Williams, Kelly A" userId="S::kwilliams@ldcsb.ca::5687177e-797b-4d87-b52e-cddf033779f0" providerId="AD" clId="Web-{9ACCD426-6B74-83AA-6DA3-16E06A05AD50}" dt="2018-10-24T20:13:59.237" v="850" actId="20577"/>
          <ac:spMkLst>
            <pc:docMk/>
            <pc:sldMk cId="810815614" sldId="261"/>
            <ac:spMk id="4" creationId="{9EBB29AA-DB07-4D44-96F9-5E93897D9A20}"/>
          </ac:spMkLst>
        </pc:spChg>
        <pc:spChg chg="add">
          <ac:chgData name="Williams, Kelly A" userId="S::kwilliams@ldcsb.ca::5687177e-797b-4d87-b52e-cddf033779f0" providerId="AD" clId="Web-{9ACCD426-6B74-83AA-6DA3-16E06A05AD50}" dt="2018-10-24T20:13:35.064" v="846"/>
          <ac:spMkLst>
            <pc:docMk/>
            <pc:sldMk cId="810815614" sldId="261"/>
            <ac:spMk id="10" creationId="{2793B903-AB42-42A0-AE97-93D366679CA2}"/>
          </ac:spMkLst>
        </pc:spChg>
        <pc:spChg chg="add">
          <ac:chgData name="Williams, Kelly A" userId="S::kwilliams@ldcsb.ca::5687177e-797b-4d87-b52e-cddf033779f0" providerId="AD" clId="Web-{9ACCD426-6B74-83AA-6DA3-16E06A05AD50}" dt="2018-10-24T20:13:35.064" v="846"/>
          <ac:spMkLst>
            <pc:docMk/>
            <pc:sldMk cId="810815614" sldId="261"/>
            <ac:spMk id="12" creationId="{BEC9E7FA-3295-45ED-8253-D23F9E44E1DA}"/>
          </ac:spMkLst>
        </pc:spChg>
        <pc:picChg chg="add mod ord modCrop">
          <ac:chgData name="Williams, Kelly A" userId="S::kwilliams@ldcsb.ca::5687177e-797b-4d87-b52e-cddf033779f0" providerId="AD" clId="Web-{9ACCD426-6B74-83AA-6DA3-16E06A05AD50}" dt="2018-10-24T20:13:35.064" v="846"/>
          <ac:picMkLst>
            <pc:docMk/>
            <pc:sldMk cId="810815614" sldId="261"/>
            <ac:picMk id="5" creationId="{EFF27DBC-EACE-48F0-8D13-DB0BCA2621C0}"/>
          </ac:picMkLst>
        </pc:picChg>
      </pc:sldChg>
      <pc:sldChg chg="addSp delSp modSp new mod setBg">
        <pc:chgData name="Williams, Kelly A" userId="S::kwilliams@ldcsb.ca::5687177e-797b-4d87-b52e-cddf033779f0" providerId="AD" clId="Web-{9ACCD426-6B74-83AA-6DA3-16E06A05AD50}" dt="2018-10-24T20:31:03.722" v="1133"/>
        <pc:sldMkLst>
          <pc:docMk/>
          <pc:sldMk cId="1863542779" sldId="262"/>
        </pc:sldMkLst>
        <pc:spChg chg="mod">
          <ac:chgData name="Williams, Kelly A" userId="S::kwilliams@ldcsb.ca::5687177e-797b-4d87-b52e-cddf033779f0" providerId="AD" clId="Web-{9ACCD426-6B74-83AA-6DA3-16E06A05AD50}" dt="2018-10-24T20:31:03.722" v="1133"/>
          <ac:spMkLst>
            <pc:docMk/>
            <pc:sldMk cId="1863542779" sldId="262"/>
            <ac:spMk id="2" creationId="{F0FF10F5-D424-4BC3-97AA-E83D7B06A1E0}"/>
          </ac:spMkLst>
        </pc:spChg>
        <pc:spChg chg="mod ord">
          <ac:chgData name="Williams, Kelly A" userId="S::kwilliams@ldcsb.ca::5687177e-797b-4d87-b52e-cddf033779f0" providerId="AD" clId="Web-{9ACCD426-6B74-83AA-6DA3-16E06A05AD50}" dt="2018-10-24T20:31:03.722" v="1133"/>
          <ac:spMkLst>
            <pc:docMk/>
            <pc:sldMk cId="1863542779" sldId="262"/>
            <ac:spMk id="3" creationId="{978B7373-B983-4F04-B054-D4C570A9248F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1:03.722" v="1133"/>
          <ac:spMkLst>
            <pc:docMk/>
            <pc:sldMk cId="1863542779" sldId="262"/>
            <ac:spMk id="9" creationId="{83B91B61-BFCA-4647-957E-A8269BE46F39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1:03.722" v="1133"/>
          <ac:spMkLst>
            <pc:docMk/>
            <pc:sldMk cId="1863542779" sldId="262"/>
            <ac:spMk id="11" creationId="{92D1D7C6-1C89-420C-8D35-483654167118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1:03.722" v="1133"/>
          <ac:spMkLst>
            <pc:docMk/>
            <pc:sldMk cId="1863542779" sldId="262"/>
            <ac:spMk id="16" creationId="{83B91B61-BFCA-4647-957E-A8269BE46F39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31:03.722" v="1133"/>
          <ac:spMkLst>
            <pc:docMk/>
            <pc:sldMk cId="1863542779" sldId="262"/>
            <ac:spMk id="18" creationId="{92D1D7C6-1C89-420C-8D35-483654167118}"/>
          </ac:spMkLst>
        </pc:spChg>
        <pc:picChg chg="add mod">
          <ac:chgData name="Williams, Kelly A" userId="S::kwilliams@ldcsb.ca::5687177e-797b-4d87-b52e-cddf033779f0" providerId="AD" clId="Web-{9ACCD426-6B74-83AA-6DA3-16E06A05AD50}" dt="2018-10-24T20:27:35.869" v="1071"/>
          <ac:picMkLst>
            <pc:docMk/>
            <pc:sldMk cId="1863542779" sldId="262"/>
            <ac:picMk id="4" creationId="{5D7E0B4B-9EDE-40C6-987A-A8200B6BA14A}"/>
          </ac:picMkLst>
        </pc:picChg>
        <pc:picChg chg="add">
          <ac:chgData name="Williams, Kelly A" userId="S::kwilliams@ldcsb.ca::5687177e-797b-4d87-b52e-cddf033779f0" providerId="AD" clId="Web-{9ACCD426-6B74-83AA-6DA3-16E06A05AD50}" dt="2018-10-24T20:30:54.753" v="1131"/>
          <ac:picMkLst>
            <pc:docMk/>
            <pc:sldMk cId="1863542779" sldId="262"/>
            <ac:picMk id="6" creationId="{9EB86BC3-8EB4-4E10-AC40-9DB5286BC63A}"/>
          </ac:picMkLst>
        </pc:picChg>
      </pc:sldChg>
      <pc:sldChg chg="modSp new">
        <pc:chgData name="Williams, Kelly A" userId="S::kwilliams@ldcsb.ca::5687177e-797b-4d87-b52e-cddf033779f0" providerId="AD" clId="Web-{9ACCD426-6B74-83AA-6DA3-16E06A05AD50}" dt="2018-10-24T20:54:05.115" v="1530" actId="20577"/>
        <pc:sldMkLst>
          <pc:docMk/>
          <pc:sldMk cId="2830399493" sldId="263"/>
        </pc:sldMkLst>
        <pc:spChg chg="mod">
          <ac:chgData name="Williams, Kelly A" userId="S::kwilliams@ldcsb.ca::5687177e-797b-4d87-b52e-cddf033779f0" providerId="AD" clId="Web-{9ACCD426-6B74-83AA-6DA3-16E06A05AD50}" dt="2018-10-24T20:27:07.618" v="1067" actId="20577"/>
          <ac:spMkLst>
            <pc:docMk/>
            <pc:sldMk cId="2830399493" sldId="263"/>
            <ac:spMk id="2" creationId="{8656285E-F256-4DD9-9D90-E5A0FE7C3C2E}"/>
          </ac:spMkLst>
        </pc:spChg>
        <pc:spChg chg="mod">
          <ac:chgData name="Williams, Kelly A" userId="S::kwilliams@ldcsb.ca::5687177e-797b-4d87-b52e-cddf033779f0" providerId="AD" clId="Web-{9ACCD426-6B74-83AA-6DA3-16E06A05AD50}" dt="2018-10-24T20:54:05.115" v="1530" actId="20577"/>
          <ac:spMkLst>
            <pc:docMk/>
            <pc:sldMk cId="2830399493" sldId="263"/>
            <ac:spMk id="3" creationId="{BD129CC6-2685-44E8-BD64-C400FC4176D1}"/>
          </ac:spMkLst>
        </pc:spChg>
      </pc:sldChg>
      <pc:sldChg chg="addSp delSp modSp new mod setBg">
        <pc:chgData name="Williams, Kelly A" userId="S::kwilliams@ldcsb.ca::5687177e-797b-4d87-b52e-cddf033779f0" providerId="AD" clId="Web-{9ACCD426-6B74-83AA-6DA3-16E06A05AD50}" dt="2018-10-24T20:40:45.656" v="1334"/>
        <pc:sldMkLst>
          <pc:docMk/>
          <pc:sldMk cId="2773083005" sldId="264"/>
        </pc:sldMkLst>
        <pc:spChg chg="mod">
          <ac:chgData name="Williams, Kelly A" userId="S::kwilliams@ldcsb.ca::5687177e-797b-4d87-b52e-cddf033779f0" providerId="AD" clId="Web-{9ACCD426-6B74-83AA-6DA3-16E06A05AD50}" dt="2018-10-24T20:40:45.656" v="1334"/>
          <ac:spMkLst>
            <pc:docMk/>
            <pc:sldMk cId="2773083005" sldId="264"/>
            <ac:spMk id="2" creationId="{247A0C9C-E5D8-46E7-AFAE-10ADB5DEFFAB}"/>
          </ac:spMkLst>
        </pc:spChg>
        <pc:spChg chg="mod ord">
          <ac:chgData name="Williams, Kelly A" userId="S::kwilliams@ldcsb.ca::5687177e-797b-4d87-b52e-cddf033779f0" providerId="AD" clId="Web-{9ACCD426-6B74-83AA-6DA3-16E06A05AD50}" dt="2018-10-24T20:40:45.656" v="1334"/>
          <ac:spMkLst>
            <pc:docMk/>
            <pc:sldMk cId="2773083005" sldId="264"/>
            <ac:spMk id="3" creationId="{A86F064E-AB87-44CD-9828-8C4C684CBAE1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0:40:45.656" v="1334"/>
          <ac:spMkLst>
            <pc:docMk/>
            <pc:sldMk cId="2773083005" sldId="264"/>
            <ac:spMk id="12" creationId="{BEC9E7FA-3295-45ED-8253-D23F9E44E1DA}"/>
          </ac:spMkLst>
        </pc:spChg>
        <pc:picChg chg="add mod">
          <ac:chgData name="Williams, Kelly A" userId="S::kwilliams@ldcsb.ca::5687177e-797b-4d87-b52e-cddf033779f0" providerId="AD" clId="Web-{9ACCD426-6B74-83AA-6DA3-16E06A05AD50}" dt="2018-10-24T20:40:45.656" v="1334"/>
          <ac:picMkLst>
            <pc:docMk/>
            <pc:sldMk cId="2773083005" sldId="264"/>
            <ac:picMk id="4" creationId="{2EE8786E-4F59-427E-87DB-191B7C9EEE92}"/>
          </ac:picMkLst>
        </pc:picChg>
        <pc:picChg chg="add">
          <ac:chgData name="Williams, Kelly A" userId="S::kwilliams@ldcsb.ca::5687177e-797b-4d87-b52e-cddf033779f0" providerId="AD" clId="Web-{9ACCD426-6B74-83AA-6DA3-16E06A05AD50}" dt="2018-10-24T20:40:36.391" v="1332"/>
          <ac:picMkLst>
            <pc:docMk/>
            <pc:sldMk cId="2773083005" sldId="264"/>
            <ac:picMk id="7" creationId="{F9A7A15E-3E1A-4739-911A-175AC61608EF}"/>
          </ac:picMkLst>
        </pc:picChg>
      </pc:sldChg>
      <pc:sldChg chg="modSp new">
        <pc:chgData name="Williams, Kelly A" userId="S::kwilliams@ldcsb.ca::5687177e-797b-4d87-b52e-cddf033779f0" providerId="AD" clId="Web-{9ACCD426-6B74-83AA-6DA3-16E06A05AD50}" dt="2018-10-24T20:45:33.607" v="1371" actId="20577"/>
        <pc:sldMkLst>
          <pc:docMk/>
          <pc:sldMk cId="3203992650" sldId="265"/>
        </pc:sldMkLst>
        <pc:spChg chg="mod">
          <ac:chgData name="Williams, Kelly A" userId="S::kwilliams@ldcsb.ca::5687177e-797b-4d87-b52e-cddf033779f0" providerId="AD" clId="Web-{9ACCD426-6B74-83AA-6DA3-16E06A05AD50}" dt="2018-10-24T20:45:33.607" v="1371" actId="20577"/>
          <ac:spMkLst>
            <pc:docMk/>
            <pc:sldMk cId="3203992650" sldId="265"/>
            <ac:spMk id="2" creationId="{0E455210-1D18-480B-9F0B-3907FFE3AD99}"/>
          </ac:spMkLst>
        </pc:spChg>
        <pc:spChg chg="mod">
          <ac:chgData name="Williams, Kelly A" userId="S::kwilliams@ldcsb.ca::5687177e-797b-4d87-b52e-cddf033779f0" providerId="AD" clId="Web-{9ACCD426-6B74-83AA-6DA3-16E06A05AD50}" dt="2018-10-24T20:45:26.841" v="1367" actId="20577"/>
          <ac:spMkLst>
            <pc:docMk/>
            <pc:sldMk cId="3203992650" sldId="265"/>
            <ac:spMk id="3" creationId="{585F8C93-14BE-4966-B259-7EB0CD6ADDC4}"/>
          </ac:spMkLst>
        </pc:spChg>
      </pc:sldChg>
      <pc:sldChg chg="addSp delSp modSp new">
        <pc:chgData name="Williams, Kelly A" userId="S::kwilliams@ldcsb.ca::5687177e-797b-4d87-b52e-cddf033779f0" providerId="AD" clId="Web-{9ACCD426-6B74-83AA-6DA3-16E06A05AD50}" dt="2018-10-24T20:51:08.404" v="1521" actId="14100"/>
        <pc:sldMkLst>
          <pc:docMk/>
          <pc:sldMk cId="2378000348" sldId="266"/>
        </pc:sldMkLst>
        <pc:spChg chg="mod">
          <ac:chgData name="Williams, Kelly A" userId="S::kwilliams@ldcsb.ca::5687177e-797b-4d87-b52e-cddf033779f0" providerId="AD" clId="Web-{9ACCD426-6B74-83AA-6DA3-16E06A05AD50}" dt="2018-10-24T20:50:27.527" v="1478" actId="20577"/>
          <ac:spMkLst>
            <pc:docMk/>
            <pc:sldMk cId="2378000348" sldId="266"/>
            <ac:spMk id="2" creationId="{0C131EF9-B060-4AD0-8160-37783F48558D}"/>
          </ac:spMkLst>
        </pc:spChg>
        <pc:spChg chg="del">
          <ac:chgData name="Williams, Kelly A" userId="S::kwilliams@ldcsb.ca::5687177e-797b-4d87-b52e-cddf033779f0" providerId="AD" clId="Web-{9ACCD426-6B74-83AA-6DA3-16E06A05AD50}" dt="2018-10-24T20:46:47.079" v="1375"/>
          <ac:spMkLst>
            <pc:docMk/>
            <pc:sldMk cId="2378000348" sldId="266"/>
            <ac:spMk id="3" creationId="{88FA8B62-D2A6-4910-843B-E11C2E4A8644}"/>
          </ac:spMkLst>
        </pc:spChg>
        <pc:spChg chg="add mod">
          <ac:chgData name="Williams, Kelly A" userId="S::kwilliams@ldcsb.ca::5687177e-797b-4d87-b52e-cddf033779f0" providerId="AD" clId="Web-{9ACCD426-6B74-83AA-6DA3-16E06A05AD50}" dt="2018-10-24T20:51:08.404" v="1521" actId="14100"/>
          <ac:spMkLst>
            <pc:docMk/>
            <pc:sldMk cId="2378000348" sldId="266"/>
            <ac:spMk id="6" creationId="{13A69757-5F51-44E2-AF6F-4771ED5453D2}"/>
          </ac:spMkLst>
        </pc:spChg>
        <pc:picChg chg="add mod ord">
          <ac:chgData name="Williams, Kelly A" userId="S::kwilliams@ldcsb.ca::5687177e-797b-4d87-b52e-cddf033779f0" providerId="AD" clId="Web-{9ACCD426-6B74-83AA-6DA3-16E06A05AD50}" dt="2018-10-24T20:50:24.667" v="1477" actId="1076"/>
          <ac:picMkLst>
            <pc:docMk/>
            <pc:sldMk cId="2378000348" sldId="266"/>
            <ac:picMk id="4" creationId="{6E892861-1C23-4F9B-807C-6ABAEACD14F9}"/>
          </ac:picMkLst>
        </pc:picChg>
      </pc:sldChg>
      <pc:sldChg chg="addSp delSp modSp new mod setBg">
        <pc:chgData name="Williams, Kelly A" userId="S::kwilliams@ldcsb.ca::5687177e-797b-4d87-b52e-cddf033779f0" providerId="AD" clId="Web-{9ACCD426-6B74-83AA-6DA3-16E06A05AD50}" dt="2018-10-24T21:06:31.385" v="1707" actId="1076"/>
        <pc:sldMkLst>
          <pc:docMk/>
          <pc:sldMk cId="2288244471" sldId="267"/>
        </pc:sldMkLst>
        <pc:spChg chg="mod">
          <ac:chgData name="Williams, Kelly A" userId="S::kwilliams@ldcsb.ca::5687177e-797b-4d87-b52e-cddf033779f0" providerId="AD" clId="Web-{9ACCD426-6B74-83AA-6DA3-16E06A05AD50}" dt="2018-10-24T21:05:56.477" v="1702"/>
          <ac:spMkLst>
            <pc:docMk/>
            <pc:sldMk cId="2288244471" sldId="267"/>
            <ac:spMk id="2" creationId="{9FA7F09F-5A2F-4415-83E4-562CA11E14B3}"/>
          </ac:spMkLst>
        </pc:spChg>
        <pc:spChg chg="mod ord">
          <ac:chgData name="Williams, Kelly A" userId="S::kwilliams@ldcsb.ca::5687177e-797b-4d87-b52e-cddf033779f0" providerId="AD" clId="Web-{9ACCD426-6B74-83AA-6DA3-16E06A05AD50}" dt="2018-10-24T21:05:56.477" v="1702"/>
          <ac:spMkLst>
            <pc:docMk/>
            <pc:sldMk cId="2288244471" sldId="267"/>
            <ac:spMk id="3" creationId="{C52550A1-DED2-489C-ACD0-F5FCA880B516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1:05:56.477" v="1702"/>
          <ac:spMkLst>
            <pc:docMk/>
            <pc:sldMk cId="2288244471" sldId="267"/>
            <ac:spMk id="9" creationId="{83B91B61-BFCA-4647-957E-A8269BE46F39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1:05:56.477" v="1702"/>
          <ac:spMkLst>
            <pc:docMk/>
            <pc:sldMk cId="2288244471" sldId="267"/>
            <ac:spMk id="11" creationId="{92D1D7C6-1C89-420C-8D35-483654167118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1:05:56.477" v="1702"/>
          <ac:spMkLst>
            <pc:docMk/>
            <pc:sldMk cId="2288244471" sldId="267"/>
            <ac:spMk id="16" creationId="{83B91B61-BFCA-4647-957E-A8269BE46F39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1:05:56.477" v="1702"/>
          <ac:spMkLst>
            <pc:docMk/>
            <pc:sldMk cId="2288244471" sldId="267"/>
            <ac:spMk id="18" creationId="{92D1D7C6-1C89-420C-8D35-483654167118}"/>
          </ac:spMkLst>
        </pc:spChg>
        <pc:picChg chg="add mod">
          <ac:chgData name="Williams, Kelly A" userId="S::kwilliams@ldcsb.ca::5687177e-797b-4d87-b52e-cddf033779f0" providerId="AD" clId="Web-{9ACCD426-6B74-83AA-6DA3-16E06A05AD50}" dt="2018-10-24T21:01:16.698" v="1684"/>
          <ac:picMkLst>
            <pc:docMk/>
            <pc:sldMk cId="2288244471" sldId="267"/>
            <ac:picMk id="4" creationId="{1B7BD5E5-495D-46ED-AAF8-41332D0D639E}"/>
          </ac:picMkLst>
        </pc:picChg>
        <pc:picChg chg="add del">
          <ac:chgData name="Williams, Kelly A" userId="S::kwilliams@ldcsb.ca::5687177e-797b-4d87-b52e-cddf033779f0" providerId="AD" clId="Web-{9ACCD426-6B74-83AA-6DA3-16E06A05AD50}" dt="2018-10-24T21:06:12.040" v="1703"/>
          <ac:picMkLst>
            <pc:docMk/>
            <pc:sldMk cId="2288244471" sldId="267"/>
            <ac:picMk id="6" creationId="{36B08FD9-9C6C-461A-8DFB-C49C182D114D}"/>
          </ac:picMkLst>
        </pc:picChg>
        <pc:picChg chg="add mod">
          <ac:chgData name="Williams, Kelly A" userId="S::kwilliams@ldcsb.ca::5687177e-797b-4d87-b52e-cddf033779f0" providerId="AD" clId="Web-{9ACCD426-6B74-83AA-6DA3-16E06A05AD50}" dt="2018-10-24T21:06:31.385" v="1707" actId="1076"/>
          <ac:picMkLst>
            <pc:docMk/>
            <pc:sldMk cId="2288244471" sldId="267"/>
            <ac:picMk id="7" creationId="{2C6C7DE4-F6A8-4FAB-9A60-D4F676422DA4}"/>
          </ac:picMkLst>
        </pc:picChg>
      </pc:sldChg>
      <pc:sldChg chg="addSp delSp modSp new mod setBg setClrOvrMap">
        <pc:chgData name="Williams, Kelly A" userId="S::kwilliams@ldcsb.ca::5687177e-797b-4d87-b52e-cddf033779f0" providerId="AD" clId="Web-{9ACCD426-6B74-83AA-6DA3-16E06A05AD50}" dt="2018-10-24T21:22:06.835" v="1991"/>
        <pc:sldMkLst>
          <pc:docMk/>
          <pc:sldMk cId="3311923657" sldId="268"/>
        </pc:sldMkLst>
        <pc:spChg chg="mod">
          <ac:chgData name="Williams, Kelly A" userId="S::kwilliams@ldcsb.ca::5687177e-797b-4d87-b52e-cddf033779f0" providerId="AD" clId="Web-{9ACCD426-6B74-83AA-6DA3-16E06A05AD50}" dt="2018-10-24T21:21:57.990" v="1989" actId="20577"/>
          <ac:spMkLst>
            <pc:docMk/>
            <pc:sldMk cId="3311923657" sldId="268"/>
            <ac:spMk id="2" creationId="{B8A2DA4D-918E-4291-8D31-3D278D26DA97}"/>
          </ac:spMkLst>
        </pc:spChg>
        <pc:spChg chg="mod ord">
          <ac:chgData name="Williams, Kelly A" userId="S::kwilliams@ldcsb.ca::5687177e-797b-4d87-b52e-cddf033779f0" providerId="AD" clId="Web-{9ACCD426-6B74-83AA-6DA3-16E06A05AD50}" dt="2018-10-24T21:21:44.427" v="1986" actId="20577"/>
          <ac:spMkLst>
            <pc:docMk/>
            <pc:sldMk cId="3311923657" sldId="268"/>
            <ac:spMk id="3" creationId="{98B09A2D-C445-43BF-A9FB-340CAFAC62F5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1:18:56.044" v="1975"/>
          <ac:spMkLst>
            <pc:docMk/>
            <pc:sldMk cId="3311923657" sldId="268"/>
            <ac:spMk id="9" creationId="{1D868099-6145-4BC0-A5EA-74BEF1776BA9}"/>
          </ac:spMkLst>
        </pc:spChg>
        <pc:spChg chg="add del">
          <ac:chgData name="Williams, Kelly A" userId="S::kwilliams@ldcsb.ca::5687177e-797b-4d87-b52e-cddf033779f0" providerId="AD" clId="Web-{9ACCD426-6B74-83AA-6DA3-16E06A05AD50}" dt="2018-10-24T21:18:56.044" v="1975"/>
          <ac:spMkLst>
            <pc:docMk/>
            <pc:sldMk cId="3311923657" sldId="268"/>
            <ac:spMk id="11" creationId="{CC1026F7-DECB-49B4-A565-518BBA445471}"/>
          </ac:spMkLst>
        </pc:spChg>
        <pc:spChg chg="add">
          <ac:chgData name="Williams, Kelly A" userId="S::kwilliams@ldcsb.ca::5687177e-797b-4d87-b52e-cddf033779f0" providerId="AD" clId="Web-{9ACCD426-6B74-83AA-6DA3-16E06A05AD50}" dt="2018-10-24T21:18:56.044" v="1975"/>
          <ac:spMkLst>
            <pc:docMk/>
            <pc:sldMk cId="3311923657" sldId="268"/>
            <ac:spMk id="16" creationId="{A1F7F14B-ED51-4057-8897-4FC72CA2B979}"/>
          </ac:spMkLst>
        </pc:spChg>
        <pc:spChg chg="add">
          <ac:chgData name="Williams, Kelly A" userId="S::kwilliams@ldcsb.ca::5687177e-797b-4d87-b52e-cddf033779f0" providerId="AD" clId="Web-{9ACCD426-6B74-83AA-6DA3-16E06A05AD50}" dt="2018-10-24T21:18:56.044" v="1975"/>
          <ac:spMkLst>
            <pc:docMk/>
            <pc:sldMk cId="3311923657" sldId="268"/>
            <ac:spMk id="18" creationId="{09CB4F78-37FA-4A6C-B624-E7F7D6916812}"/>
          </ac:spMkLst>
        </pc:spChg>
        <pc:picChg chg="add del mod">
          <ac:chgData name="Williams, Kelly A" userId="S::kwilliams@ldcsb.ca::5687177e-797b-4d87-b52e-cddf033779f0" providerId="AD" clId="Web-{9ACCD426-6B74-83AA-6DA3-16E06A05AD50}" dt="2018-10-24T21:18:18.589" v="1973"/>
          <ac:picMkLst>
            <pc:docMk/>
            <pc:sldMk cId="3311923657" sldId="268"/>
            <ac:picMk id="4" creationId="{DBE6694C-18A4-4AF6-9F80-C850A902E0AB}"/>
          </ac:picMkLst>
        </pc:picChg>
        <pc:picChg chg="add mod">
          <ac:chgData name="Williams, Kelly A" userId="S::kwilliams@ldcsb.ca::5687177e-797b-4d87-b52e-cddf033779f0" providerId="AD" clId="Web-{9ACCD426-6B74-83AA-6DA3-16E06A05AD50}" dt="2018-10-24T21:18:56.044" v="1975"/>
          <ac:picMkLst>
            <pc:docMk/>
            <pc:sldMk cId="3311923657" sldId="268"/>
            <ac:picMk id="6" creationId="{6E5E2635-7498-4D95-8B2E-86E9DCFC19A7}"/>
          </ac:picMkLst>
        </pc:picChg>
        <pc:picChg chg="add">
          <ac:chgData name="Williams, Kelly A" userId="S::kwilliams@ldcsb.ca::5687177e-797b-4d87-b52e-cddf033779f0" providerId="AD" clId="Web-{9ACCD426-6B74-83AA-6DA3-16E06A05AD50}" dt="2018-10-24T21:22:06.835" v="1991"/>
          <ac:picMkLst>
            <pc:docMk/>
            <pc:sldMk cId="3311923657" sldId="268"/>
            <ac:picMk id="8" creationId="{B78A127F-A726-40D0-8E1A-2A0B417FC980}"/>
          </ac:picMkLst>
        </pc:picChg>
      </pc:sldChg>
      <pc:sldChg chg="addSp delSp modSp new">
        <pc:chgData name="Williams, Kelly A" userId="S::kwilliams@ldcsb.ca::5687177e-797b-4d87-b52e-cddf033779f0" providerId="AD" clId="Web-{9ACCD426-6B74-83AA-6DA3-16E06A05AD50}" dt="2018-10-24T21:26:04.143" v="2020" actId="20577"/>
        <pc:sldMkLst>
          <pc:docMk/>
          <pc:sldMk cId="4270507257" sldId="269"/>
        </pc:sldMkLst>
        <pc:spChg chg="mod">
          <ac:chgData name="Williams, Kelly A" userId="S::kwilliams@ldcsb.ca::5687177e-797b-4d87-b52e-cddf033779f0" providerId="AD" clId="Web-{9ACCD426-6B74-83AA-6DA3-16E06A05AD50}" dt="2018-10-24T21:26:04.143" v="2020" actId="20577"/>
          <ac:spMkLst>
            <pc:docMk/>
            <pc:sldMk cId="4270507257" sldId="269"/>
            <ac:spMk id="2" creationId="{96003BB0-C54C-427B-8A44-E7EBB1281585}"/>
          </ac:spMkLst>
        </pc:spChg>
        <pc:spChg chg="del">
          <ac:chgData name="Williams, Kelly A" userId="S::kwilliams@ldcsb.ca::5687177e-797b-4d87-b52e-cddf033779f0" providerId="AD" clId="Web-{9ACCD426-6B74-83AA-6DA3-16E06A05AD50}" dt="2018-10-24T21:25:38.016" v="1993"/>
          <ac:spMkLst>
            <pc:docMk/>
            <pc:sldMk cId="4270507257" sldId="269"/>
            <ac:spMk id="3" creationId="{CB49C6CF-1930-4195-85D3-4AE8515B9B12}"/>
          </ac:spMkLst>
        </pc:spChg>
        <pc:picChg chg="add mod ord">
          <ac:chgData name="Williams, Kelly A" userId="S::kwilliams@ldcsb.ca::5687177e-797b-4d87-b52e-cddf033779f0" providerId="AD" clId="Web-{9ACCD426-6B74-83AA-6DA3-16E06A05AD50}" dt="2018-10-24T21:25:38.016" v="1993"/>
          <ac:picMkLst>
            <pc:docMk/>
            <pc:sldMk cId="4270507257" sldId="269"/>
            <ac:picMk id="4" creationId="{8D5529FC-E05A-448A-AD34-6CE983AC12C7}"/>
          </ac:picMkLst>
        </pc:picChg>
      </pc:sldChg>
      <pc:sldChg chg="modSp new">
        <pc:chgData name="Williams, Kelly A" userId="S::kwilliams@ldcsb.ca::5687177e-797b-4d87-b52e-cddf033779f0" providerId="AD" clId="Web-{9ACCD426-6B74-83AA-6DA3-16E06A05AD50}" dt="2018-10-24T21:29:22.386" v="2081" actId="20577"/>
        <pc:sldMkLst>
          <pc:docMk/>
          <pc:sldMk cId="1493002355" sldId="270"/>
        </pc:sldMkLst>
        <pc:spChg chg="mod">
          <ac:chgData name="Williams, Kelly A" userId="S::kwilliams@ldcsb.ca::5687177e-797b-4d87-b52e-cddf033779f0" providerId="AD" clId="Web-{9ACCD426-6B74-83AA-6DA3-16E06A05AD50}" dt="2018-10-24T21:27:17.115" v="2040" actId="20577"/>
          <ac:spMkLst>
            <pc:docMk/>
            <pc:sldMk cId="1493002355" sldId="270"/>
            <ac:spMk id="2" creationId="{7AB4C824-9AE4-4B79-8BDD-A7A58123715B}"/>
          </ac:spMkLst>
        </pc:spChg>
        <pc:spChg chg="mod">
          <ac:chgData name="Williams, Kelly A" userId="S::kwilliams@ldcsb.ca::5687177e-797b-4d87-b52e-cddf033779f0" providerId="AD" clId="Web-{9ACCD426-6B74-83AA-6DA3-16E06A05AD50}" dt="2018-10-24T21:29:22.386" v="2081" actId="20577"/>
          <ac:spMkLst>
            <pc:docMk/>
            <pc:sldMk cId="1493002355" sldId="270"/>
            <ac:spMk id="3" creationId="{7C4FF4FB-4240-4097-BEB0-0F1F3EC492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ient.eu/Lascaux_Cave/" TargetMode="External"/><Relationship Id="rId2" Type="http://schemas.openxmlformats.org/officeDocument/2006/relationships/hyperlink" Target="https://edsitement.neh.gov/lesson-plan/cave-art-discovering-prehistoric-humans-through-pictur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sual-arts-cork.com/prehistoric/altamira-cave-painting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cheologie.culture.fr/lascaux/fr#/en/00.xml/index.html" TargetMode="External"/><Relationship Id="rId2" Type="http://schemas.openxmlformats.org/officeDocument/2006/relationships/hyperlink" Target="http://archeologie.culture.fr/lascaux/fr/visiter-grotte-lascaux/salle-taureau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xmlns="" id="{251505D4-1A02-4889-8804-1253B0FC9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6" b="12269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1A96B9-F717-4812-9DB0-C99D99462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226038F9-8CE0-4A41-9EF0-3A27023DE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BB5C5996-5C1E-4768-90AE-87BED835C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b="1" dirty="0"/>
              <a:t>Prehistoric art: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An Introductory Lesson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03BB0-C54C-427B-8A44-E7EBB128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977" y="470140"/>
            <a:ext cx="9601200" cy="21185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image below is an example of a cave painting in the Altamira Caves that features bison.  What stands out to you about this painting?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4" descr="A close up of a rock&#10;&#10;Description generated with very high confidence">
            <a:extLst>
              <a:ext uri="{FF2B5EF4-FFF2-40B4-BE49-F238E27FC236}">
                <a16:creationId xmlns:a16="http://schemas.microsoft.com/office/drawing/2014/main" xmlns="" id="{8D5529FC-E05A-448A-AD34-6CE983AC1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239" y="3163019"/>
            <a:ext cx="536075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0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F7F14B-ED51-4057-8897-4FC72CA2B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2DA4D-918E-4291-8D31-3D278D26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58" y="200052"/>
            <a:ext cx="4018839" cy="12304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91B0E"/>
                </a:solidFill>
              </a:rPr>
              <a:t>Paintings and Hunting Rituals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09A2D-C445-43BF-A9FB-340CAFAC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15" y="1499764"/>
            <a:ext cx="4872936" cy="50684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200" b="1" u="sng" dirty="0">
                <a:solidFill>
                  <a:srgbClr val="191B0E"/>
                </a:solidFill>
              </a:rPr>
              <a:t>Animals</a:t>
            </a:r>
            <a:r>
              <a:rPr lang="en-US" sz="2200" dirty="0">
                <a:solidFill>
                  <a:srgbClr val="191B0E"/>
                </a:solidFill>
              </a:rPr>
              <a:t> were the most common subject matter for the prehistoric cave paintings.</a:t>
            </a:r>
          </a:p>
          <a:p>
            <a:pPr marL="383540" indent="-383540"/>
            <a:r>
              <a:rPr lang="en-US" sz="2200" dirty="0">
                <a:solidFill>
                  <a:srgbClr val="191B0E"/>
                </a:solidFill>
              </a:rPr>
              <a:t>Why?  Animals were crucial to the </a:t>
            </a:r>
            <a:r>
              <a:rPr lang="en-US" sz="2200" b="1" u="sng" dirty="0">
                <a:solidFill>
                  <a:srgbClr val="191B0E"/>
                </a:solidFill>
              </a:rPr>
              <a:t>survival</a:t>
            </a:r>
            <a:r>
              <a:rPr lang="en-US" sz="2200" dirty="0">
                <a:solidFill>
                  <a:srgbClr val="191B0E"/>
                </a:solidFill>
              </a:rPr>
              <a:t> of prehistoric peoples. </a:t>
            </a:r>
          </a:p>
          <a:p>
            <a:pPr marL="383540" indent="-383540"/>
            <a:r>
              <a:rPr lang="en-US" sz="2200" dirty="0">
                <a:solidFill>
                  <a:srgbClr val="191B0E"/>
                </a:solidFill>
              </a:rPr>
              <a:t>Prior to going on a hunting mission, there was likely a </a:t>
            </a:r>
            <a:r>
              <a:rPr lang="en-US" sz="2200" b="1" u="sng" dirty="0">
                <a:solidFill>
                  <a:srgbClr val="191B0E"/>
                </a:solidFill>
              </a:rPr>
              <a:t>ceremony</a:t>
            </a:r>
            <a:r>
              <a:rPr lang="en-US" sz="2200" dirty="0">
                <a:solidFill>
                  <a:srgbClr val="191B0E"/>
                </a:solidFill>
              </a:rPr>
              <a:t>  "in which an image of the animal was painted on the wall or ceiling above the cave."</a:t>
            </a:r>
          </a:p>
          <a:p>
            <a:pPr marL="383540" indent="-383540"/>
            <a:r>
              <a:rPr lang="en-US" sz="2200" dirty="0">
                <a:solidFill>
                  <a:srgbClr val="191B0E"/>
                </a:solidFill>
              </a:rPr>
              <a:t>Magical idea: Hunters may have believed that "drawing a lifelike picture of an animal [would help them] capture some of the animal's </a:t>
            </a:r>
            <a:r>
              <a:rPr lang="en-US" sz="2200" b="1" u="sng" dirty="0">
                <a:solidFill>
                  <a:srgbClr val="191B0E"/>
                </a:solidFill>
              </a:rPr>
              <a:t>strength</a:t>
            </a:r>
            <a:r>
              <a:rPr lang="en-US" sz="2200" dirty="0">
                <a:solidFill>
                  <a:srgbClr val="191B0E"/>
                </a:solidFill>
              </a:rPr>
              <a:t> and </a:t>
            </a:r>
            <a:r>
              <a:rPr lang="en-US" sz="2200" b="1" u="sng" dirty="0">
                <a:solidFill>
                  <a:srgbClr val="191B0E"/>
                </a:solidFill>
              </a:rPr>
              <a:t>spirit</a:t>
            </a:r>
            <a:r>
              <a:rPr lang="en-US" sz="2200" dirty="0">
                <a:solidFill>
                  <a:srgbClr val="191B0E"/>
                </a:solidFill>
              </a:rPr>
              <a:t>."</a:t>
            </a:r>
          </a:p>
          <a:p>
            <a:pPr marL="383540" indent="-383540"/>
            <a:endParaRPr lang="en-US" sz="1500">
              <a:solidFill>
                <a:srgbClr val="191B0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CB4F78-37FA-4A6C-B624-E7F7D6916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picture containing floor, wall, indoor&#10;&#10;Description generated with very high confidence">
            <a:extLst>
              <a:ext uri="{FF2B5EF4-FFF2-40B4-BE49-F238E27FC236}">
                <a16:creationId xmlns:a16="http://schemas.microsoft.com/office/drawing/2014/main" xmlns="" id="{6E5E2635-7498-4D95-8B2E-86E9DCFC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83" y="2020014"/>
            <a:ext cx="5384074" cy="2826638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B78A127F-A726-40D0-8E1A-2A0B417FC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90" y="263285"/>
            <a:ext cx="676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F10F5-D424-4BC3-97AA-E83D7B06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225725"/>
            <a:ext cx="6176776" cy="5513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Prehistoric Builders</a:t>
            </a:r>
          </a:p>
        </p:txBody>
      </p:sp>
      <p:pic>
        <p:nvPicPr>
          <p:cNvPr id="4" name="Picture 4" descr="A picture containing outdoor&#10;&#10;Description generated with very high confidence">
            <a:extLst>
              <a:ext uri="{FF2B5EF4-FFF2-40B4-BE49-F238E27FC236}">
                <a16:creationId xmlns:a16="http://schemas.microsoft.com/office/drawing/2014/main" xmlns="" id="{5D7E0B4B-9EDE-40C6-987A-A8200B6BA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03" r="26752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B7373-B983-4F04-B054-D4C570A9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049548"/>
            <a:ext cx="6176776" cy="55942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300" dirty="0"/>
              <a:t>As time passed, prehistoric peoples decided to create more </a:t>
            </a:r>
            <a:r>
              <a:rPr lang="en-US" sz="2300" b="1" u="sng" dirty="0"/>
              <a:t>comfortable</a:t>
            </a:r>
            <a:r>
              <a:rPr lang="en-US" sz="2300" dirty="0"/>
              <a:t> shelters that were not in caves.</a:t>
            </a:r>
          </a:p>
          <a:p>
            <a:pPr marL="383540" indent="-383540"/>
            <a:r>
              <a:rPr lang="en-US" sz="2300" dirty="0"/>
              <a:t>Hunters began using "</a:t>
            </a:r>
            <a:r>
              <a:rPr lang="en-US" sz="2300" b="1" u="sng" dirty="0"/>
              <a:t>crude</a:t>
            </a:r>
            <a:r>
              <a:rPr lang="en-US" sz="2300" dirty="0"/>
              <a:t> farming tools and shepherds' staffs."</a:t>
            </a:r>
          </a:p>
          <a:p>
            <a:pPr marL="383540" indent="-383540"/>
            <a:r>
              <a:rPr lang="en-US" sz="2300" dirty="0"/>
              <a:t>Prehistoric communities evolved into "</a:t>
            </a:r>
            <a:r>
              <a:rPr lang="en-US" sz="2300" b="1" u="sng" dirty="0"/>
              <a:t>organized</a:t>
            </a:r>
            <a:r>
              <a:rPr lang="en-US" sz="2300" dirty="0"/>
              <a:t> villages surrounded by </a:t>
            </a:r>
            <a:r>
              <a:rPr lang="en-US" sz="2300" b="1" u="sng" dirty="0"/>
              <a:t>cornfields</a:t>
            </a:r>
            <a:r>
              <a:rPr lang="en-US" sz="2300" dirty="0"/>
              <a:t> and grazing </a:t>
            </a:r>
            <a:r>
              <a:rPr lang="en-US" sz="2300" b="1" u="sng" dirty="0"/>
              <a:t>animals</a:t>
            </a:r>
            <a:r>
              <a:rPr lang="en-US" sz="2300" dirty="0"/>
              <a:t>."</a:t>
            </a:r>
          </a:p>
          <a:p>
            <a:pPr marL="383540" indent="-383540"/>
            <a:r>
              <a:rPr lang="en-US" sz="2300" dirty="0"/>
              <a:t>During the Paleolithic period, it was not uncommon for prehistoric peoples to </a:t>
            </a:r>
            <a:r>
              <a:rPr lang="en-US" sz="2300" b="1" u="sng" dirty="0"/>
              <a:t>carve</a:t>
            </a:r>
            <a:r>
              <a:rPr lang="en-US" sz="2300" dirty="0"/>
              <a:t> abstract symbols into stone.</a:t>
            </a:r>
          </a:p>
          <a:p>
            <a:pPr marL="383540" indent="-383540"/>
            <a:r>
              <a:rPr lang="en-US" sz="2300" b="1" dirty="0"/>
              <a:t>Megaliths:</a:t>
            </a:r>
            <a:r>
              <a:rPr lang="en-US" sz="2300" dirty="0"/>
              <a:t> </a:t>
            </a:r>
            <a:r>
              <a:rPr lang="en-US" sz="2300" b="1" u="sng" dirty="0"/>
              <a:t>They are "large monuments created from huge stone slabs</a:t>
            </a:r>
            <a:r>
              <a:rPr lang="en-US" sz="2300" dirty="0"/>
              <a:t>."</a:t>
            </a:r>
          </a:p>
          <a:p>
            <a:pPr marL="383540" indent="-383540"/>
            <a:r>
              <a:rPr lang="en-US" sz="2300" dirty="0"/>
              <a:t>Megaliths can be found in Europe, India, Asia, and the Americas.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9EB86BC3-8EB4-4E10-AC40-9DB5286BC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90" y="263285"/>
            <a:ext cx="676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4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126E-E849-4EC0-BF1C-B33DB5DD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97" y="153837"/>
            <a:ext cx="5793475" cy="5945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Stonehenge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D6BB32-628D-49D3-8B09-F1AF6A83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60" y="934529"/>
            <a:ext cx="6239173" cy="57380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400" dirty="0"/>
              <a:t>Beginning in 4000 B.C., people in western Europe began creating arrangements using </a:t>
            </a:r>
            <a:r>
              <a:rPr lang="en-US" sz="2400" b="1" u="sng" dirty="0"/>
              <a:t>rough-hewn</a:t>
            </a:r>
            <a:r>
              <a:rPr lang="en-US" sz="2400" dirty="0"/>
              <a:t> stones.</a:t>
            </a:r>
          </a:p>
          <a:p>
            <a:pPr marL="383540" indent="-383540"/>
            <a:r>
              <a:rPr lang="en-US" sz="2400" b="1" u="sng" dirty="0"/>
              <a:t>Stonehenge</a:t>
            </a:r>
            <a:r>
              <a:rPr lang="en-US" sz="2400" dirty="0"/>
              <a:t> is one of the most famous ancient stone arrangements.</a:t>
            </a:r>
          </a:p>
          <a:p>
            <a:pPr marL="383540" indent="-383540"/>
            <a:r>
              <a:rPr lang="en-US" sz="2400" dirty="0"/>
              <a:t>It is located in Wiltshire, </a:t>
            </a:r>
            <a:r>
              <a:rPr lang="en-US" sz="2400" b="1" u="sng" dirty="0"/>
              <a:t>England</a:t>
            </a:r>
            <a:r>
              <a:rPr lang="en-US" sz="2400" dirty="0"/>
              <a:t>.</a:t>
            </a:r>
          </a:p>
          <a:p>
            <a:pPr marL="383540" indent="-383540"/>
            <a:r>
              <a:rPr lang="en-US" sz="2400" dirty="0"/>
              <a:t>Stonehenge was likely built in </a:t>
            </a:r>
            <a:r>
              <a:rPr lang="en-US" sz="2400" b="1" u="sng" dirty="0"/>
              <a:t>stages</a:t>
            </a:r>
            <a:r>
              <a:rPr lang="en-US" sz="2400" dirty="0"/>
              <a:t> starting around </a:t>
            </a:r>
            <a:r>
              <a:rPr lang="en-US" sz="2400" b="1" u="sng" dirty="0"/>
              <a:t>2000</a:t>
            </a:r>
            <a:r>
              <a:rPr lang="en-US" sz="2400" dirty="0"/>
              <a:t> B.C.</a:t>
            </a:r>
          </a:p>
          <a:p>
            <a:pPr marL="383540" indent="-383540"/>
            <a:r>
              <a:rPr lang="en-US" sz="2400" dirty="0"/>
              <a:t>Stonehenge consists of "a large </a:t>
            </a:r>
            <a:r>
              <a:rPr lang="en-US" sz="2400" b="1" u="sng" dirty="0"/>
              <a:t>ring</a:t>
            </a:r>
            <a:r>
              <a:rPr lang="en-US" sz="2400" dirty="0"/>
              <a:t> of stones with three progressively </a:t>
            </a:r>
            <a:r>
              <a:rPr lang="en-US" sz="2400" b="1" u="sng" dirty="0"/>
              <a:t>smaller</a:t>
            </a:r>
            <a:r>
              <a:rPr lang="en-US" sz="2400" dirty="0"/>
              <a:t> rings within."</a:t>
            </a:r>
          </a:p>
          <a:p>
            <a:pPr marL="383540" indent="-383540"/>
            <a:r>
              <a:rPr lang="en-US" sz="2400" dirty="0"/>
              <a:t>It is an example of </a:t>
            </a:r>
            <a:r>
              <a:rPr lang="en-US" sz="2400" b="1" u="sng" dirty="0"/>
              <a:t>post-lintel</a:t>
            </a:r>
            <a:r>
              <a:rPr lang="en-US" sz="2400" dirty="0"/>
              <a:t> construction.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400" dirty="0"/>
              <a:t>This is when "</a:t>
            </a:r>
            <a:r>
              <a:rPr lang="en-US" sz="2400" b="1" u="sng" dirty="0"/>
              <a:t>massive posts support crossbeams, or lintels</a:t>
            </a:r>
            <a:r>
              <a:rPr lang="en-US" sz="2400" dirty="0"/>
              <a:t>."</a:t>
            </a:r>
          </a:p>
          <a:p>
            <a:pPr marL="383540" indent="-383540"/>
            <a:endParaRPr lang="en-US" sz="1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large stone building&#10;&#10;Description generated with very high confidence">
            <a:extLst>
              <a:ext uri="{FF2B5EF4-FFF2-40B4-BE49-F238E27FC236}">
                <a16:creationId xmlns:a16="http://schemas.microsoft.com/office/drawing/2014/main" xmlns="" id="{F5062AAB-98E8-4A61-9A7C-4844BF3B9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7" r="25529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0F316738-2006-471A-A84E-115247AB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90" y="263285"/>
            <a:ext cx="676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93B903-AB42-42A0-AE97-93D366679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411AA-3FDC-4090-ADB8-0AF7060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/>
              <a:t>Discussion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castle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xmlns="" id="{EFF27DBC-EACE-48F0-8D13-DB0BCA2621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631" r="17631"/>
          <a:stretch/>
        </p:blipFill>
        <p:spPr>
          <a:xfrm>
            <a:off x="1737309" y="645106"/>
            <a:ext cx="5089569" cy="52477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BB29AA-DB07-4D44-96F9-5E93897D9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0667" y="1639019"/>
            <a:ext cx="3656419" cy="42571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600" b="1" dirty="0"/>
              <a:t>Why do you think Stonehenge was erected?</a:t>
            </a:r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600" b="1" dirty="0"/>
              <a:t>What feelings or emotions does it evoke?</a:t>
            </a:r>
          </a:p>
        </p:txBody>
      </p:sp>
    </p:spTree>
    <p:extLst>
      <p:ext uri="{BB962C8B-B14F-4D97-AF65-F5344CB8AC3E}">
        <p14:creationId xmlns:p14="http://schemas.microsoft.com/office/powerpoint/2010/main" val="81081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6285E-F256-4DD9-9D90-E5A0FE7C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29CC6-2685-44E8-BD64-C400FC41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Mittler, G. (2006). </a:t>
            </a:r>
            <a:r>
              <a:rPr lang="en-US" i="1" dirty="0"/>
              <a:t>Art in Focus</a:t>
            </a:r>
            <a:r>
              <a:rPr lang="en-US" dirty="0"/>
              <a:t>. McGraw-Hill Companies.</a:t>
            </a:r>
          </a:p>
          <a:p>
            <a:pPr marL="383540" indent="-383540"/>
            <a:r>
              <a:rPr lang="en-US" dirty="0">
                <a:hlinkClick r:id="rId2"/>
              </a:rPr>
              <a:t>https://edsitement.neh.gov/lesson-plan/cave-art-discovering-prehistoric-humans-through-pictures</a:t>
            </a:r>
            <a:r>
              <a:rPr lang="en-US" dirty="0"/>
              <a:t> </a:t>
            </a:r>
            <a:endParaRPr lang="en-US"/>
          </a:p>
          <a:p>
            <a:pPr marL="383540" indent="-383540"/>
            <a:r>
              <a:rPr lang="en-US" dirty="0">
                <a:hlinkClick r:id="rId3"/>
              </a:rPr>
              <a:t>https://www.ancient.eu/Lascaux_Cave/</a:t>
            </a:r>
            <a:r>
              <a:rPr lang="en-US" dirty="0"/>
              <a:t> </a:t>
            </a:r>
          </a:p>
          <a:p>
            <a:pPr marL="383540" indent="-383540"/>
            <a:r>
              <a:rPr lang="en-US" dirty="0">
                <a:hlinkClick r:id="rId4"/>
              </a:rPr>
              <a:t>http://www.visual-arts-cork.com/prehistoric/altamira-cave-paintings.htm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039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573BE-AB38-413D-BF0B-8C3C091F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07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Think-Pair-Share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DDF8D-EFA0-47A5-A516-FCCBA87D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0265"/>
            <a:ext cx="9601200" cy="47172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1. Make a list of examples of pictures, symbols, or signs that communicate specific information to people in our society (ex. No U-turn traffic sign, no smoking sign, etc.).</a:t>
            </a:r>
            <a:endParaRPr lang="en-US" b="1" dirty="0"/>
          </a:p>
          <a:p>
            <a:pPr marL="383540" indent="-383540"/>
            <a:endParaRPr lang="en-US" sz="2800" dirty="0"/>
          </a:p>
          <a:p>
            <a:pPr marL="383540" indent="-383540"/>
            <a:endParaRPr lang="en-US" sz="2800" dirty="0"/>
          </a:p>
          <a:p>
            <a:pPr marL="383540" indent="-383540"/>
            <a:endParaRPr lang="en-US" sz="2800" dirty="0"/>
          </a:p>
          <a:p>
            <a:pPr marL="383540" indent="-383540"/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2. Why do you think these pictures, symbols, and signs work well?</a:t>
            </a:r>
          </a:p>
        </p:txBody>
      </p:sp>
      <p:pic>
        <p:nvPicPr>
          <p:cNvPr id="4" name="Picture 4" descr="A sign on a pole&#10;&#10;Description generated with very high confidence">
            <a:extLst>
              <a:ext uri="{FF2B5EF4-FFF2-40B4-BE49-F238E27FC236}">
                <a16:creationId xmlns:a16="http://schemas.microsoft.com/office/drawing/2014/main" xmlns="" id="{04093778-3FB5-40B0-99B4-EA717B64C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68" y="3063815"/>
            <a:ext cx="1693653" cy="1708031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D1CB0FF8-9448-4F83-8BEA-252D251C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94" y="3049437"/>
            <a:ext cx="1765540" cy="175116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BF9111AD-C08E-4C09-BAC2-BACA9D86C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1258" y="220153"/>
            <a:ext cx="676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1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89EAE-20D1-43C7-B84B-EBFECCF4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b="1" dirty="0"/>
              <a:t>Pictures and Early Human Beings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4E407-30DE-42E3-827B-1BCBD246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084717"/>
            <a:ext cx="5072437" cy="4214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In the early days of human civilization, </a:t>
            </a:r>
            <a:r>
              <a:rPr lang="en-US" sz="2400" b="1" u="sng" dirty="0"/>
              <a:t>pictures</a:t>
            </a:r>
            <a:r>
              <a:rPr lang="en-US" sz="2400" dirty="0"/>
              <a:t> played an important role in the world.</a:t>
            </a:r>
          </a:p>
          <a:p>
            <a:pPr marL="383540" indent="-383540"/>
            <a:r>
              <a:rPr lang="en-US" sz="2400" dirty="0"/>
              <a:t>In fact, "before people could </a:t>
            </a:r>
            <a:r>
              <a:rPr lang="en-US" sz="2400" b="1" u="sng" dirty="0"/>
              <a:t>write</a:t>
            </a:r>
            <a:r>
              <a:rPr lang="en-US" sz="2400" dirty="0"/>
              <a:t> or use </a:t>
            </a:r>
            <a:r>
              <a:rPr lang="en-US" sz="2400" b="1" u="sng" dirty="0"/>
              <a:t>metal</a:t>
            </a:r>
            <a:r>
              <a:rPr lang="en-US" sz="2400" dirty="0"/>
              <a:t> to make tools, they were painting and scratching pictures of </a:t>
            </a:r>
            <a:r>
              <a:rPr lang="en-US" sz="2400" b="1" u="sng" dirty="0"/>
              <a:t>animals</a:t>
            </a:r>
            <a:r>
              <a:rPr lang="en-US" sz="2400" dirty="0"/>
              <a:t> on the uneven walls of </a:t>
            </a:r>
            <a:r>
              <a:rPr lang="en-US" sz="2400" b="1" u="sng" dirty="0"/>
              <a:t>caves</a:t>
            </a:r>
            <a:r>
              <a:rPr lang="en-US" sz="2400" dirty="0"/>
              <a:t> and rock shelters."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9680191-B99F-4D99-9211-F30A4500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924" y="2037263"/>
            <a:ext cx="5105445" cy="3190902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3BE9AFE5-475B-4BE0-A43E-C91233626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90" y="263285"/>
            <a:ext cx="676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4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82230-9680-479B-B46F-126FC86C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8253"/>
            <a:ext cx="9601200" cy="795787"/>
          </a:xfrm>
        </p:spPr>
        <p:txBody>
          <a:bodyPr/>
          <a:lstStyle/>
          <a:p>
            <a:r>
              <a:rPr lang="en-US" b="1" dirty="0"/>
              <a:t>Prehistoric People: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23ACB2-FE9D-4F78-9D29-F508B0A8D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8415"/>
            <a:ext cx="9601200" cy="4400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b="1" dirty="0"/>
              <a:t>What do you know about the life of these people? </a:t>
            </a:r>
          </a:p>
          <a:p>
            <a:pPr marL="383540" indent="-383540"/>
            <a:r>
              <a:rPr lang="en-US" sz="2800" b="1" dirty="0"/>
              <a:t>When and where did they live? </a:t>
            </a:r>
          </a:p>
          <a:p>
            <a:pPr marL="383540" indent="-383540"/>
            <a:r>
              <a:rPr lang="en-US" sz="2800" b="1" dirty="0"/>
              <a:t>What animals lived when the cave people lived?</a:t>
            </a:r>
          </a:p>
          <a:p>
            <a:pPr marL="383540" indent="-383540"/>
            <a:r>
              <a:rPr lang="en-US" sz="2800" b="1" dirty="0"/>
              <a:t> What did cave people use animals for? </a:t>
            </a:r>
          </a:p>
          <a:p>
            <a:pPr marL="383540" indent="-383540"/>
            <a:r>
              <a:rPr lang="en-US" sz="2800" b="1" dirty="0"/>
              <a:t>What tools did they have? </a:t>
            </a:r>
          </a:p>
          <a:p>
            <a:pPr marL="383540" indent="-383540"/>
            <a:r>
              <a:rPr lang="en-US" sz="2800" b="1" dirty="0"/>
              <a:t>Why do we call them cave people?</a:t>
            </a:r>
          </a:p>
        </p:txBody>
      </p:sp>
    </p:spTree>
    <p:extLst>
      <p:ext uri="{BB962C8B-B14F-4D97-AF65-F5344CB8AC3E}">
        <p14:creationId xmlns:p14="http://schemas.microsoft.com/office/powerpoint/2010/main" val="390906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A0C9C-E5D8-46E7-AFAE-10ADB5DE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0706"/>
            <a:ext cx="9601200" cy="781411"/>
          </a:xfrm>
        </p:spPr>
        <p:txBody>
          <a:bodyPr/>
          <a:lstStyle/>
          <a:p>
            <a:r>
              <a:rPr lang="en-US" b="1" dirty="0"/>
              <a:t>The Paleolithic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6F064E-AB87-44CD-9828-8C4C684C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4566"/>
            <a:ext cx="9601200" cy="52779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One significant prehistoric period was the Paleolithic period.</a:t>
            </a:r>
          </a:p>
          <a:p>
            <a:pPr marL="383540" indent="-383540"/>
            <a:r>
              <a:rPr lang="en-US" sz="2400" dirty="0"/>
              <a:t>It is otherwise known as the "</a:t>
            </a:r>
            <a:r>
              <a:rPr lang="en-US" sz="2400" b="1" u="sng" dirty="0"/>
              <a:t>Old Stone Age</a:t>
            </a:r>
            <a:r>
              <a:rPr lang="en-US" sz="2400" dirty="0"/>
              <a:t>."</a:t>
            </a:r>
          </a:p>
          <a:p>
            <a:pPr marL="383540" indent="-383540"/>
            <a:r>
              <a:rPr lang="en-US" sz="2400" dirty="0"/>
              <a:t>The Paleolithic Period "is the historical period believed to have lasted from </a:t>
            </a:r>
            <a:r>
              <a:rPr lang="en-US" sz="2400" b="1" u="sng" dirty="0"/>
              <a:t>30, 000</a:t>
            </a:r>
            <a:r>
              <a:rPr lang="en-US" sz="2400" dirty="0"/>
              <a:t> B.C. until about </a:t>
            </a:r>
            <a:r>
              <a:rPr lang="en-US" sz="2400" b="1" u="sng" dirty="0"/>
              <a:t>10, 000</a:t>
            </a:r>
            <a:r>
              <a:rPr lang="en-US" sz="2400" dirty="0"/>
              <a:t> B.C.</a:t>
            </a:r>
          </a:p>
        </p:txBody>
      </p:sp>
      <p:pic>
        <p:nvPicPr>
          <p:cNvPr id="4" name="Picture 4" descr="A piece of bread on a rock&#10;&#10;Description generated with high confidence">
            <a:extLst>
              <a:ext uri="{FF2B5EF4-FFF2-40B4-BE49-F238E27FC236}">
                <a16:creationId xmlns:a16="http://schemas.microsoft.com/office/drawing/2014/main" xmlns="" id="{2EE8786E-4F59-427E-87DB-191B7C9E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96" y="3320271"/>
            <a:ext cx="4540370" cy="3222324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F9A7A15E-3E1A-4739-911A-175AC6160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90" y="263285"/>
            <a:ext cx="676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31EF9-B060-4AD0-8160-37783F48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Cave Paintings of Lascaux</a:t>
            </a:r>
            <a:r>
              <a:rPr lang="en-US" dirty="0"/>
              <a:t> </a:t>
            </a:r>
            <a:endParaRPr lang="en-US"/>
          </a:p>
        </p:txBody>
      </p:sp>
      <p:pic>
        <p:nvPicPr>
          <p:cNvPr id="4" name="Picture 4" descr="A picture containing ground, animal, mammal&#10;&#10;Description generated with high confidence">
            <a:extLst>
              <a:ext uri="{FF2B5EF4-FFF2-40B4-BE49-F238E27FC236}">
                <a16:creationId xmlns:a16="http://schemas.microsoft.com/office/drawing/2014/main" xmlns="" id="{6E892861-1C23-4F9B-807C-6ABAEACD1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007" y="1969698"/>
            <a:ext cx="5452613" cy="4098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A69757-5F51-44E2-AF6F-4771ED5453D2}"/>
              </a:ext>
            </a:extLst>
          </p:cNvPr>
          <p:cNvSpPr txBox="1"/>
          <p:nvPr/>
        </p:nvSpPr>
        <p:spPr>
          <a:xfrm>
            <a:off x="7743645" y="2977551"/>
            <a:ext cx="3490822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Chinese Horse. Cave Painting. Lascaux Caves, Dordogne, France. C. 15,000-10,000 B.C.</a:t>
            </a:r>
          </a:p>
        </p:txBody>
      </p:sp>
    </p:spTree>
    <p:extLst>
      <p:ext uri="{BB962C8B-B14F-4D97-AF65-F5344CB8AC3E}">
        <p14:creationId xmlns:p14="http://schemas.microsoft.com/office/powerpoint/2010/main" val="237800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7F09F-5A2F-4415-83E4-562CA11E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110706"/>
            <a:ext cx="6176776" cy="5801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the Lascaux Cave?</a:t>
            </a:r>
          </a:p>
        </p:txBody>
      </p:sp>
      <p:pic>
        <p:nvPicPr>
          <p:cNvPr id="4" name="Picture 4" descr="A person sitting in a field&#10;&#10;Description generated with high confidence">
            <a:extLst>
              <a:ext uri="{FF2B5EF4-FFF2-40B4-BE49-F238E27FC236}">
                <a16:creationId xmlns:a16="http://schemas.microsoft.com/office/drawing/2014/main" xmlns="" id="{1B7BD5E5-495D-46ED-AAF8-41332D0D6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1" r="36903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2550A1-DED2-489C-ACD0-F5FCA880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296" y="848265"/>
            <a:ext cx="6838134" cy="57955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dirty="0"/>
              <a:t>It is a famous </a:t>
            </a:r>
            <a:r>
              <a:rPr lang="en-US" b="1" u="sng" dirty="0"/>
              <a:t>Paleolithic</a:t>
            </a:r>
            <a:r>
              <a:rPr lang="en-US" dirty="0"/>
              <a:t> cave in the Dordogne region of southern </a:t>
            </a:r>
            <a:r>
              <a:rPr lang="en-US" b="1" u="sng" dirty="0"/>
              <a:t>France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Fun fact: "Close to </a:t>
            </a:r>
            <a:r>
              <a:rPr lang="en-US" b="1" u="sng" dirty="0"/>
              <a:t>600 paintings</a:t>
            </a:r>
            <a:r>
              <a:rPr lang="en-US" dirty="0"/>
              <a:t> – mostly of </a:t>
            </a:r>
            <a:r>
              <a:rPr lang="en-US" b="1" u="sng" dirty="0"/>
              <a:t>animals</a:t>
            </a:r>
            <a:r>
              <a:rPr lang="en-US" dirty="0"/>
              <a:t> - dot the interior walls of the cave in impressive compositions."</a:t>
            </a:r>
          </a:p>
          <a:p>
            <a:pPr marL="383540" indent="-383540"/>
            <a:r>
              <a:rPr lang="en-US" dirty="0"/>
              <a:t>Discovery: "On 12 September </a:t>
            </a:r>
            <a:r>
              <a:rPr lang="en-US" b="1" u="sng" dirty="0"/>
              <a:t>1940</a:t>
            </a:r>
            <a:r>
              <a:rPr lang="en-US" dirty="0"/>
              <a:t> CE four boys examined the </a:t>
            </a:r>
            <a:r>
              <a:rPr lang="en-US" b="1" u="sng" dirty="0"/>
              <a:t>fox hole</a:t>
            </a:r>
            <a:r>
              <a:rPr lang="en-US" dirty="0"/>
              <a:t> down which their dog had fallen on the hill of Lascaux. After widening the entrance, </a:t>
            </a:r>
            <a:r>
              <a:rPr lang="en-US" b="1" u="sng" dirty="0"/>
              <a:t>Marcel</a:t>
            </a:r>
            <a:r>
              <a:rPr lang="en-US" dirty="0"/>
              <a:t> </a:t>
            </a:r>
            <a:r>
              <a:rPr lang="en-US" dirty="0" err="1"/>
              <a:t>Ravidat</a:t>
            </a:r>
            <a:r>
              <a:rPr lang="en-US" dirty="0"/>
              <a:t> was the first one to slide all the way to the bottom, his three friends following after him. After constructing a makeshift </a:t>
            </a:r>
            <a:r>
              <a:rPr lang="en-US" b="1" u="sng" dirty="0"/>
              <a:t>lamp</a:t>
            </a:r>
            <a:r>
              <a:rPr lang="en-US" dirty="0"/>
              <a:t> to light their way, they found a wider variety of animals than expected; in the Axial Gallery they first encountered the depictions on the </a:t>
            </a:r>
            <a:r>
              <a:rPr lang="en-US" b="1" u="sng" dirty="0"/>
              <a:t>walls</a:t>
            </a:r>
            <a:r>
              <a:rPr lang="en-US" dirty="0"/>
              <a:t>. The following day they returned, better prepared this time, and explored deeper parts of the cave. The boys, in awe of what they had found, told their </a:t>
            </a:r>
            <a:r>
              <a:rPr lang="en-US" b="1" u="sng" dirty="0"/>
              <a:t>teacher</a:t>
            </a:r>
            <a:r>
              <a:rPr lang="en-US" dirty="0"/>
              <a:t>, after which the process towards excavating the cave was set in </a:t>
            </a:r>
            <a:r>
              <a:rPr lang="en-US" b="1" u="sng" dirty="0"/>
              <a:t>motion</a:t>
            </a:r>
            <a:r>
              <a:rPr lang="en-US" dirty="0"/>
              <a:t>. By 1948 CE the cave was ready to be </a:t>
            </a:r>
            <a:r>
              <a:rPr lang="en-US" b="1" u="sng" dirty="0"/>
              <a:t>opened</a:t>
            </a:r>
            <a:r>
              <a:rPr lang="en-US" dirty="0"/>
              <a:t> to the public." (Ancient History </a:t>
            </a:r>
            <a:r>
              <a:rPr lang="en-US" dirty="0" err="1"/>
              <a:t>Encylopedia</a:t>
            </a:r>
            <a:r>
              <a:rPr lang="en-US" dirty="0"/>
              <a:t>).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2C6C7DE4-F6A8-4FAB-9A60-D4F676422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" y="105134"/>
            <a:ext cx="676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4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55210-1D18-480B-9F0B-3907FFE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Virtual Tour of Lascaux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F8C93-14BE-4966-B259-7EB0CD6A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>
                <a:hlinkClick r:id="rId2"/>
              </a:rPr>
              <a:t>http://archeologie.culture.fr/lascaux/fr/visiter-grotte-lascaux/salle-taureaux</a:t>
            </a:r>
            <a:endParaRPr lang="en-US"/>
          </a:p>
          <a:p>
            <a:pPr marL="383540" indent="-383540"/>
            <a:r>
              <a:rPr lang="en-US" dirty="0">
                <a:hlinkClick r:id="rId3"/>
              </a:rPr>
              <a:t>http://archeologie.culture.fr/lascaux/fr#/en/00.xml/index.html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399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4C824-9AE4-4B79-8BDD-A7A58123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3875"/>
            <a:ext cx="9601200" cy="75265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="1" dirty="0"/>
              <a:t>he Cave Paintings of Altamira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4FF4FB-4240-4097-BEB0-0F1F3EC4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0227"/>
            <a:ext cx="9601200" cy="5249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200" dirty="0">
                <a:solidFill>
                  <a:schemeClr val="tx1"/>
                </a:solidFill>
              </a:rPr>
              <a:t>Another set of intriguing prehistoric caves can be found near Santillana, </a:t>
            </a:r>
            <a:r>
              <a:rPr lang="en-US" sz="2200" b="1" u="sng" dirty="0">
                <a:solidFill>
                  <a:schemeClr val="tx1"/>
                </a:solidFill>
              </a:rPr>
              <a:t>Spain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383540" indent="-383540"/>
            <a:r>
              <a:rPr lang="en-US" sz="2200" dirty="0">
                <a:solidFill>
                  <a:schemeClr val="tx1"/>
                </a:solidFill>
              </a:rPr>
              <a:t>It was discovered in </a:t>
            </a:r>
            <a:r>
              <a:rPr lang="en-US" sz="2200" b="1" u="sng" dirty="0">
                <a:solidFill>
                  <a:schemeClr val="tx1"/>
                </a:solidFill>
              </a:rPr>
              <a:t>1868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383540" indent="-383540"/>
            <a:r>
              <a:rPr lang="en-US" sz="2200" dirty="0">
                <a:solidFill>
                  <a:schemeClr val="tx1"/>
                </a:solidFill>
              </a:rPr>
              <a:t>The three main forms of art at Altamira include </a:t>
            </a:r>
            <a:r>
              <a:rPr lang="en-US" sz="2200" dirty="0" err="1">
                <a:solidFill>
                  <a:srgbClr val="191B0E"/>
                </a:solidFill>
              </a:rPr>
              <a:t>coloured</a:t>
            </a:r>
            <a:r>
              <a:rPr lang="en-US" sz="2200" dirty="0">
                <a:solidFill>
                  <a:srgbClr val="191B0E"/>
                </a:solidFill>
              </a:rPr>
              <a:t> paintings, black drawings, and rock engravings.</a:t>
            </a:r>
            <a:endParaRPr lang="en-US" sz="2200" dirty="0">
              <a:solidFill>
                <a:schemeClr val="tx1"/>
              </a:solidFill>
            </a:endParaRPr>
          </a:p>
          <a:p>
            <a:pPr marL="383540" indent="-383540"/>
            <a:r>
              <a:rPr lang="en-US" sz="2200" dirty="0" err="1"/>
              <a:t>Colour</a:t>
            </a:r>
            <a:r>
              <a:rPr lang="en-US" sz="2200" dirty="0"/>
              <a:t> is one word that is commonly used to describe the cave paintings here.</a:t>
            </a:r>
          </a:p>
          <a:p>
            <a:pPr marL="383540" indent="-383540"/>
            <a:r>
              <a:rPr lang="en-US" sz="2200" dirty="0" err="1"/>
              <a:t>Colours</a:t>
            </a:r>
            <a:r>
              <a:rPr lang="en-US" sz="2200" dirty="0"/>
              <a:t> were made of natural minerals.</a:t>
            </a:r>
          </a:p>
          <a:p>
            <a:pPr marL="383540" indent="-383540"/>
            <a:r>
              <a:rPr lang="en-US" sz="2200" dirty="0"/>
              <a:t>Red, yellow, brown, and black were the most common </a:t>
            </a:r>
            <a:r>
              <a:rPr lang="en-US" sz="2200" err="1"/>
              <a:t>colours</a:t>
            </a:r>
            <a:r>
              <a:rPr lang="en-US" sz="2200" dirty="0"/>
              <a:t> produced.</a:t>
            </a:r>
          </a:p>
          <a:p>
            <a:pPr marL="383540" indent="-383540"/>
            <a:r>
              <a:rPr lang="en-US" sz="2200" dirty="0">
                <a:solidFill>
                  <a:schemeClr val="tx1"/>
                </a:solidFill>
              </a:rPr>
              <a:t>It has been noted that "Altamira's paintings of </a:t>
            </a:r>
            <a:r>
              <a:rPr lang="en-US" sz="2200" b="1" u="sng" err="1">
                <a:solidFill>
                  <a:schemeClr val="tx1"/>
                </a:solidFill>
              </a:rPr>
              <a:t>bisons</a:t>
            </a:r>
            <a:r>
              <a:rPr lang="en-US" sz="2200" dirty="0">
                <a:solidFill>
                  <a:schemeClr val="tx1"/>
                </a:solidFill>
              </a:rPr>
              <a:t> and other wild mammals are still the most vividly </a:t>
            </a:r>
            <a:r>
              <a:rPr lang="en-US" sz="2200" err="1">
                <a:solidFill>
                  <a:schemeClr val="tx1"/>
                </a:solidFill>
              </a:rPr>
              <a:t>coloured</a:t>
            </a:r>
            <a:r>
              <a:rPr lang="en-US" sz="2200" dirty="0">
                <a:solidFill>
                  <a:schemeClr val="tx1"/>
                </a:solidFill>
              </a:rPr>
              <a:t> and visually powerful examples of </a:t>
            </a:r>
            <a:r>
              <a:rPr lang="en-US" sz="2200" b="1" u="sng" dirty="0">
                <a:solidFill>
                  <a:schemeClr val="tx1"/>
                </a:solidFill>
              </a:rPr>
              <a:t>Paleolithic</a:t>
            </a:r>
            <a:r>
              <a:rPr lang="en-US" sz="2200" dirty="0">
                <a:solidFill>
                  <a:schemeClr val="tx1"/>
                </a:solidFill>
              </a:rPr>
              <a:t> art and culture to be found on the continent of </a:t>
            </a:r>
            <a:r>
              <a:rPr lang="en-US" sz="2200" b="1" u="sng" dirty="0">
                <a:solidFill>
                  <a:schemeClr val="tx1"/>
                </a:solidFill>
              </a:rPr>
              <a:t>Europe</a:t>
            </a:r>
            <a:r>
              <a:rPr lang="en-US" sz="2200" dirty="0">
                <a:solidFill>
                  <a:schemeClr val="tx1"/>
                </a:solidFill>
              </a:rPr>
              <a:t>" (Encyclopedia of Stone Age Art)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023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358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Franklin Gothic Book</vt:lpstr>
      <vt:lpstr>Wingdings</vt:lpstr>
      <vt:lpstr>Crop</vt:lpstr>
      <vt:lpstr>Prehistoric art:</vt:lpstr>
      <vt:lpstr>Think-Pair-Share</vt:lpstr>
      <vt:lpstr>Pictures and Early Human Beings</vt:lpstr>
      <vt:lpstr>Prehistoric People: Class Discussion</vt:lpstr>
      <vt:lpstr>The Paleolithic Period</vt:lpstr>
      <vt:lpstr>The Cave Paintings of Lascaux </vt:lpstr>
      <vt:lpstr>What is the Lascaux Cave?</vt:lpstr>
      <vt:lpstr>A Virtual Tour of Lascaux</vt:lpstr>
      <vt:lpstr>The Cave Paintings of Altamira</vt:lpstr>
      <vt:lpstr>The image below is an example of a cave painting in the Altamira Caves that features bison.  What stands out to you about this painting? </vt:lpstr>
      <vt:lpstr>Paintings and Hunting Rituals</vt:lpstr>
      <vt:lpstr>Prehistoric Builders</vt:lpstr>
      <vt:lpstr>Stonehenge</vt:lpstr>
      <vt:lpstr>Discussion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792</cp:revision>
  <dcterms:created xsi:type="dcterms:W3CDTF">2015-09-21T23:24:45Z</dcterms:created>
  <dcterms:modified xsi:type="dcterms:W3CDTF">2018-10-27T19:56:13Z</dcterms:modified>
</cp:coreProperties>
</file>