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8/22/2018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8/22/2018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wNQkhKg2I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Elements of Design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615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pic>
        <p:nvPicPr>
          <p:cNvPr id="7170" name="Picture 2" descr="Image result for texture element of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341" y="818390"/>
            <a:ext cx="4250028" cy="4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34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Space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038" y="1924103"/>
            <a:ext cx="4754880" cy="3977640"/>
          </a:xfrm>
        </p:spPr>
        <p:txBody>
          <a:bodyPr/>
          <a:lstStyle/>
          <a:p>
            <a:r>
              <a:rPr lang="en-CA" dirty="0" smtClean="0"/>
              <a:t> </a:t>
            </a:r>
            <a:r>
              <a:rPr lang="en-CA" sz="2800" dirty="0" smtClean="0"/>
              <a:t>Space is the area between and around objects.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Space can be positive or negative.</a:t>
            </a:r>
            <a:endParaRPr lang="en-CA" dirty="0"/>
          </a:p>
        </p:txBody>
      </p:sp>
      <p:pic>
        <p:nvPicPr>
          <p:cNvPr id="10242" name="Picture 2" descr="Image result for positive space vs negative sp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155" y="1146220"/>
            <a:ext cx="6334081" cy="475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89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Value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dirty="0"/>
              <a:t>Value is the degree of light or dark within an image.</a:t>
            </a:r>
          </a:p>
          <a:p>
            <a:r>
              <a:rPr lang="en-CA" sz="2800" dirty="0"/>
              <a:t> Value is directly related to contrast.</a:t>
            </a:r>
          </a:p>
          <a:p>
            <a:r>
              <a:rPr lang="en-CA" sz="2800" dirty="0"/>
              <a:t> Value helps create form.</a:t>
            </a:r>
          </a:p>
          <a:p>
            <a:endParaRPr lang="en-CA" sz="2800" dirty="0"/>
          </a:p>
        </p:txBody>
      </p:sp>
      <p:pic>
        <p:nvPicPr>
          <p:cNvPr id="5" name="Picture 2" descr="Related imag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359" y="1549981"/>
            <a:ext cx="4629889" cy="397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70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7. Colour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Colour is the use of hue in artwork and design.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It is the most expressive element of art.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Complimentary colours are located opposite to each other on the colour wheel.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Analogous colours are any three colours next to each other on the colour wheel.</a:t>
            </a:r>
            <a:endParaRPr lang="en-CA" sz="2800" dirty="0"/>
          </a:p>
        </p:txBody>
      </p:sp>
      <p:pic>
        <p:nvPicPr>
          <p:cNvPr id="11266" name="Picture 2" descr="Image result for colour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863" y="663263"/>
            <a:ext cx="3081269" cy="205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41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www.youtube.com/watch?v=BwNQkhKg2Ig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36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are the elements?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The elements are the things that are involved </a:t>
            </a:r>
            <a:r>
              <a:rPr lang="en-CA" sz="2800" b="1" dirty="0" smtClean="0"/>
              <a:t>within</a:t>
            </a:r>
            <a:r>
              <a:rPr lang="en-CA" sz="2800" dirty="0" smtClean="0"/>
              <a:t> making a </a:t>
            </a:r>
            <a:r>
              <a:rPr lang="en-CA" sz="2800" b="1" dirty="0" smtClean="0"/>
              <a:t>design</a:t>
            </a:r>
            <a:r>
              <a:rPr lang="en-CA" sz="2800" dirty="0" smtClean="0"/>
              <a:t>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There are seven elements: line, shape, form, texture, space, value, and colour.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2485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Line is the path of a moving point.</a:t>
            </a:r>
          </a:p>
          <a:p>
            <a:r>
              <a:rPr lang="en-CA" sz="2800" dirty="0" smtClean="0"/>
              <a:t> Lines define the edges of shapes and forms.</a:t>
            </a:r>
            <a:endParaRPr lang="en-CA" sz="2800" dirty="0"/>
          </a:p>
        </p:txBody>
      </p:sp>
      <p:pic>
        <p:nvPicPr>
          <p:cNvPr id="1026" name="Picture 2" descr="Image result for line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509" y="1841679"/>
            <a:ext cx="5096177" cy="339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23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In your notebook or sketchbook, draw examples of different types of lines.</a:t>
            </a:r>
            <a:endParaRPr lang="en-CA" sz="2800" dirty="0"/>
          </a:p>
        </p:txBody>
      </p:sp>
      <p:pic>
        <p:nvPicPr>
          <p:cNvPr id="4098" name="Picture 2" descr="Image result for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22" y="3129566"/>
            <a:ext cx="6510758" cy="34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52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Examples</a:t>
            </a:r>
            <a:endParaRPr lang="en-CA" dirty="0"/>
          </a:p>
        </p:txBody>
      </p:sp>
      <p:pic>
        <p:nvPicPr>
          <p:cNvPr id="2052" name="Picture 4" descr="Image result for line element of 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797" y="1139577"/>
            <a:ext cx="4533364" cy="51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40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</a:t>
            </a:r>
            <a:r>
              <a:rPr lang="en-CA" sz="2800" dirty="0"/>
              <a:t>Shape is a closed line.</a:t>
            </a:r>
          </a:p>
          <a:p>
            <a:r>
              <a:rPr lang="en-CA" sz="2800" dirty="0"/>
              <a:t> Shapes can be geometric, like squares and circles; or organic, like free formed shapes or natural shapes.</a:t>
            </a:r>
          </a:p>
          <a:p>
            <a:r>
              <a:rPr lang="en-CA" sz="2800" dirty="0"/>
              <a:t> Shapes are flat and can express length and form.</a:t>
            </a:r>
          </a:p>
          <a:p>
            <a:endParaRPr lang="en-CA" sz="2800" dirty="0"/>
          </a:p>
        </p:txBody>
      </p:sp>
      <p:pic>
        <p:nvPicPr>
          <p:cNvPr id="3074" name="Picture 2" descr="Image result for shape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025" y="1687132"/>
            <a:ext cx="5806276" cy="382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48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Form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Forms are three-dimensional shapes, expressing length, width, and depth.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Balls, cylinders, boxes, and triangles are forms.</a:t>
            </a:r>
            <a:endParaRPr lang="en-CA" sz="2800" dirty="0"/>
          </a:p>
        </p:txBody>
      </p:sp>
      <p:pic>
        <p:nvPicPr>
          <p:cNvPr id="5122" name="Picture 2" descr="Image result for form element of 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347" y="1795315"/>
            <a:ext cx="4990133" cy="374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29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Texture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Texture is the surface quality of an artwork; how it feels or how it looks like it would feel.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Textures do not always feel the way that they look. 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4854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In your notebook or sketchbook, practice drawing two different types of texture (ex. Soft and rough).</a:t>
            </a:r>
            <a:endParaRPr lang="en-CA" sz="2800" dirty="0"/>
          </a:p>
        </p:txBody>
      </p:sp>
      <p:pic>
        <p:nvPicPr>
          <p:cNvPr id="4" name="Picture 2" descr="Image result for dr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22" y="3129566"/>
            <a:ext cx="6510758" cy="341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282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</TotalTime>
  <Words>327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Wingdings</vt:lpstr>
      <vt:lpstr>Wood Type</vt:lpstr>
      <vt:lpstr>The Elements of Design</vt:lpstr>
      <vt:lpstr>What are the elements?</vt:lpstr>
      <vt:lpstr>1. Line</vt:lpstr>
      <vt:lpstr>Activity</vt:lpstr>
      <vt:lpstr>Examples</vt:lpstr>
      <vt:lpstr>2. Shape</vt:lpstr>
      <vt:lpstr>3. Form</vt:lpstr>
      <vt:lpstr>4. Texture</vt:lpstr>
      <vt:lpstr>Activity</vt:lpstr>
      <vt:lpstr>Examples</vt:lpstr>
      <vt:lpstr>5. Space</vt:lpstr>
      <vt:lpstr>6. Value</vt:lpstr>
      <vt:lpstr>7. Colour</vt:lpstr>
      <vt:lpstr>Review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2018-08-22T23:43:40Z</dcterms:created>
  <dcterms:modified xsi:type="dcterms:W3CDTF">2018-08-22T23:47:10Z</dcterms:modified>
</cp:coreProperties>
</file>