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handoutMasterIdLst>
    <p:handoutMasterId r:id="rId13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9813A8E4-0FB4-4A51-89F2-2D5668FB7041}" type="datetimeFigureOut">
              <a:rPr lang="en-CA" smtClean="0"/>
              <a:t>2018-08-22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080EE68A-5964-4AB2-83F1-7E8DD07F1D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026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805F-FF0F-4BAA-A3A3-E4F945D687F8}" type="datetimeFigureOut">
              <a:rPr lang="en-US" dirty="0"/>
              <a:t>8/22/2018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B5C51-60B3-48EF-AA78-DB950F30DBA2}" type="datetimeFigureOut">
              <a:rPr lang="en-US" dirty="0"/>
              <a:t>8/22/2018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676B-6E73-4E3B-A9B3-4966DB9B52A5}" type="datetimeFigureOut">
              <a:rPr lang="en-US" dirty="0"/>
              <a:t>8/22/2018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F3A6-CC5D-4649-8527-DB0C21FDDFD9}" type="datetimeFigureOut">
              <a:rPr lang="en-US" dirty="0"/>
              <a:t>8/22/2018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B6F927C-B73E-4F9D-ADFE-F6E23BD7CEE8}" type="datetimeFigureOut">
              <a:rPr lang="en-US" dirty="0"/>
              <a:t>8/22/2018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FFFF-984A-4EE5-9BF2-EC9310C878F1}" type="datetimeFigureOut">
              <a:rPr lang="en-US" dirty="0"/>
              <a:t>8/22/2018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271C1-B42E-4A60-A25F-0185B888604B}" type="datetimeFigureOut">
              <a:rPr lang="en-US" dirty="0"/>
              <a:t>8/22/2018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6292-3725-4763-8973-4C59F0403D99}" type="datetimeFigureOut">
              <a:rPr lang="en-US" dirty="0"/>
              <a:t>8/22/2018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96D1-8909-469F-911A-4C12C68BF5D9}" type="datetimeFigureOut">
              <a:rPr lang="en-US" dirty="0"/>
              <a:t>8/22/2018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73BC-5D11-4675-B334-102E1E8C9B50}" type="datetimeFigureOut">
              <a:rPr lang="en-US" dirty="0"/>
              <a:t>8/22/2018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27B8E45F-652B-4E89-8925-000B0AB8FD98}" type="datetimeFigureOut">
              <a:rPr lang="en-US" dirty="0"/>
              <a:t>8/22/2018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4A3462A-2D5B-48AF-A3D4-EF8A90A50A80}" type="datetimeFigureOut">
              <a:rPr lang="en-US" dirty="0"/>
              <a:t>8/22/2018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Principles of Design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81949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8. Unity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 The arrangement of elements to give the viewer the feeling that all parts of the piece form a coherent whole.</a:t>
            </a:r>
            <a:endParaRPr lang="en-CA" sz="2800" dirty="0"/>
          </a:p>
        </p:txBody>
      </p:sp>
      <p:pic>
        <p:nvPicPr>
          <p:cNvPr id="8194" name="Picture 2" descr="Related im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123" y="1700829"/>
            <a:ext cx="4005125" cy="40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085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9. Rhythm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 Repeating an element of art to make a work seem active or suggest vibration.</a:t>
            </a:r>
            <a:endParaRPr lang="en-CA" sz="2800" dirty="0"/>
          </a:p>
        </p:txBody>
      </p:sp>
      <p:pic>
        <p:nvPicPr>
          <p:cNvPr id="9218" name="Picture 2" descr="Image result for rhythm principle of desig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431" y="2193925"/>
            <a:ext cx="3978275" cy="397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mage result for rhythm principle of de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220" y="482238"/>
            <a:ext cx="3217028" cy="322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377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are the principles?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 They are the laws of designing anything.</a:t>
            </a:r>
          </a:p>
          <a:p>
            <a:r>
              <a:rPr lang="en-CA" sz="2800" dirty="0"/>
              <a:t> </a:t>
            </a:r>
            <a:r>
              <a:rPr lang="en-CA" sz="2800" dirty="0" smtClean="0"/>
              <a:t>They include: movement, variety, pattern, contrast, emphasis, balance, proportion, unity, and rhythm.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466571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1. Movement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 </a:t>
            </a:r>
            <a:r>
              <a:rPr lang="en-CA" sz="2800" dirty="0"/>
              <a:t>C</a:t>
            </a:r>
            <a:r>
              <a:rPr lang="en-CA" sz="2800" dirty="0" smtClean="0"/>
              <a:t>reating the look and feel of action to guide the viewer’s eyes throughout the work of art.</a:t>
            </a:r>
          </a:p>
          <a:p>
            <a:r>
              <a:rPr lang="en-CA" sz="2800" dirty="0"/>
              <a:t> </a:t>
            </a:r>
            <a:r>
              <a:rPr lang="en-CA" sz="2800" dirty="0" smtClean="0"/>
              <a:t>It can move the viewer’s eyes to a focal point.</a:t>
            </a:r>
            <a:endParaRPr lang="en-CA" sz="2800" dirty="0"/>
          </a:p>
        </p:txBody>
      </p:sp>
      <p:pic>
        <p:nvPicPr>
          <p:cNvPr id="2050" name="Picture 2" descr="Image result for movement principle of desig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686" y="2194560"/>
            <a:ext cx="4754562" cy="344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190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2. Variety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 It involves combining art elements with slight changes to increase visual interest.</a:t>
            </a:r>
            <a:endParaRPr lang="en-CA" sz="2800" dirty="0"/>
          </a:p>
        </p:txBody>
      </p:sp>
      <p:pic>
        <p:nvPicPr>
          <p:cNvPr id="3074" name="Picture 2" descr="Image result for variety principle of desig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686" y="1859190"/>
            <a:ext cx="4754562" cy="356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963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3. Pattern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 A regular arrangement of alternated or repeated elements (ex. Shapes, lines, colours, etc.).</a:t>
            </a:r>
            <a:endParaRPr lang="en-CA" sz="2800" dirty="0"/>
          </a:p>
        </p:txBody>
      </p:sp>
      <p:pic>
        <p:nvPicPr>
          <p:cNvPr id="4098" name="Picture 2" descr="Image result for pattern principle of desig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501" y="1495939"/>
            <a:ext cx="4213361" cy="394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pattern principle of de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280" y="1222437"/>
            <a:ext cx="3651787" cy="242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508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4. Contrast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 The juxtaposition of different elements of design (ex. Rough and smooth textures, dark and light values) in order to highlight their differences and/or create visual interest, or a focal point.</a:t>
            </a:r>
            <a:endParaRPr lang="en-CA" sz="2800" dirty="0"/>
          </a:p>
        </p:txBody>
      </p:sp>
      <p:pic>
        <p:nvPicPr>
          <p:cNvPr id="5122" name="Picture 2" descr="Image result for contrast principle of desig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88" y="2994422"/>
            <a:ext cx="4754562" cy="237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contrast principle of de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316" y="969246"/>
            <a:ext cx="22479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242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5. Emphasis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 Special attention/importance given to one part of a work of art.</a:t>
            </a:r>
          </a:p>
          <a:p>
            <a:r>
              <a:rPr lang="en-CA" sz="2800" dirty="0"/>
              <a:t> </a:t>
            </a:r>
            <a:r>
              <a:rPr lang="en-CA" sz="2800" dirty="0" smtClean="0"/>
              <a:t>Emphasis can be achieved through placement, contrast, colour, size and repetition.</a:t>
            </a:r>
            <a:endParaRPr lang="en-CA" sz="2800" dirty="0"/>
          </a:p>
        </p:txBody>
      </p:sp>
      <p:pic>
        <p:nvPicPr>
          <p:cNvPr id="6146" name="Picture 2" descr="Image result for emphasis principle of desig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88" y="2597109"/>
            <a:ext cx="4754562" cy="317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emphasis principle of de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624" y="811370"/>
            <a:ext cx="3876404" cy="215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365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6. Balance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 A feeling of balance results when the elements of design are arranged symmetrically or asymmetrically to create the impression of equality in weight or importance.</a:t>
            </a:r>
            <a:endParaRPr lang="en-CA" sz="2800" dirty="0"/>
          </a:p>
        </p:txBody>
      </p:sp>
      <p:pic>
        <p:nvPicPr>
          <p:cNvPr id="7170" name="Picture 2" descr="Image result for balance principle of desig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994" y="2571042"/>
            <a:ext cx="3824254" cy="315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balance principle of de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921" y="759854"/>
            <a:ext cx="3145155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879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7. Proportion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sz="2800" dirty="0"/>
              <a:t> </a:t>
            </a:r>
            <a:r>
              <a:rPr lang="en-CA" sz="2800" dirty="0" smtClean="0"/>
              <a:t>The relationship between objects with respect to size, number, and so on, including the relationship between parts of a whole.</a:t>
            </a:r>
            <a:endParaRPr lang="en-CA" sz="2800" dirty="0"/>
          </a:p>
        </p:txBody>
      </p:sp>
      <p:pic>
        <p:nvPicPr>
          <p:cNvPr id="1028" name="Picture 4" descr="Image result for proportion principle of desig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756" y="957553"/>
            <a:ext cx="3925929" cy="397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5740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Wood 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4</TotalTime>
  <Words>289</Words>
  <Application>Microsoft Office PowerPoint</Application>
  <PresentationFormat>Widescreen</PresentationFormat>
  <Paragraphs>24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Bookman Old Style</vt:lpstr>
      <vt:lpstr>Calibri</vt:lpstr>
      <vt:lpstr>Century Gothic</vt:lpstr>
      <vt:lpstr>Wingdings</vt:lpstr>
      <vt:lpstr>Wood Type</vt:lpstr>
      <vt:lpstr>The Principles of Design</vt:lpstr>
      <vt:lpstr>What are the principles?</vt:lpstr>
      <vt:lpstr>1. Movement</vt:lpstr>
      <vt:lpstr>2. Variety</vt:lpstr>
      <vt:lpstr>3. Pattern </vt:lpstr>
      <vt:lpstr>4. Contrast</vt:lpstr>
      <vt:lpstr>5. Emphasis</vt:lpstr>
      <vt:lpstr>6. Balance</vt:lpstr>
      <vt:lpstr>7. Proportion</vt:lpstr>
      <vt:lpstr>8. Unity</vt:lpstr>
      <vt:lpstr>9. Rhythm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Principles of Design</dc:title>
  <dc:creator>User</dc:creator>
  <cp:lastModifiedBy>User</cp:lastModifiedBy>
  <cp:revision>3</cp:revision>
  <cp:lastPrinted>2018-08-22T23:51:38Z</cp:lastPrinted>
  <dcterms:created xsi:type="dcterms:W3CDTF">2018-08-22T23:48:09Z</dcterms:created>
  <dcterms:modified xsi:type="dcterms:W3CDTF">2018-08-22T23:53:03Z</dcterms:modified>
</cp:coreProperties>
</file>