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1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6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0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25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8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2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6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Ancient Greece: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Part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2E48-C57E-4B3C-8894-FC0A7CDA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Textbook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C9565-626D-4AF3-A5FA-DD258711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48332"/>
          </a:xfrm>
        </p:spPr>
        <p:txBody>
          <a:bodyPr>
            <a:normAutofit/>
          </a:bodyPr>
          <a:lstStyle/>
          <a:p>
            <a:r>
              <a:rPr lang="en-US" b="1" dirty="0"/>
              <a:t>Read Greek Vase Decoration on page 174 – 175 and then do the following in your notebook:</a:t>
            </a:r>
          </a:p>
          <a:p>
            <a:pPr>
              <a:buFont typeface="Wingdings"/>
              <a:buChar char="Ø"/>
            </a:pPr>
            <a:r>
              <a:rPr lang="en-US" dirty="0"/>
              <a:t> Identify the characteristics and purposes of Ancient Greek vases.</a:t>
            </a:r>
          </a:p>
          <a:p>
            <a:r>
              <a:rPr lang="en-US" b="1" dirty="0"/>
              <a:t>Read the Evolution of Greek Sculpture on page 177-186 and do the following in your notebook:</a:t>
            </a:r>
          </a:p>
          <a:p>
            <a:pPr>
              <a:buFont typeface="Wingdings"/>
              <a:buChar char="Ø"/>
            </a:pPr>
            <a:r>
              <a:rPr lang="en-US" dirty="0"/>
              <a:t>Identify the characteristics of sculptures during the Archaic Period, the Classical Period, and the Hellenistic Period.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3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Wingdings</vt:lpstr>
      <vt:lpstr>Organic</vt:lpstr>
      <vt:lpstr>Ancient Greece:</vt:lpstr>
      <vt:lpstr>Textbook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90</cp:revision>
  <dcterms:created xsi:type="dcterms:W3CDTF">2013-07-15T20:26:40Z</dcterms:created>
  <dcterms:modified xsi:type="dcterms:W3CDTF">2019-05-20T22:49:59Z</dcterms:modified>
</cp:coreProperties>
</file>