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9" r:id="rId5"/>
    <p:sldId id="258" r:id="rId6"/>
    <p:sldId id="262" r:id="rId7"/>
    <p:sldId id="268" r:id="rId8"/>
    <p:sldId id="263" r:id="rId9"/>
    <p:sldId id="269" r:id="rId10"/>
    <p:sldId id="264" r:id="rId11"/>
    <p:sldId id="270" r:id="rId12"/>
    <p:sldId id="266" r:id="rId13"/>
    <p:sldId id="271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618EFBB0-788D-6A3F-A72B-8B8D09FF76C4}"/>
    <pc:docChg chg="addSld modSld">
      <pc:chgData name="Williams, Kelly A" userId="S::kwilliams@ldcsb.ca::5687177e-797b-4d87-b52e-cddf033779f0" providerId="AD" clId="Web-{618EFBB0-788D-6A3F-A72B-8B8D09FF76C4}" dt="2018-11-19T19:57:57.352" v="534" actId="1076"/>
      <pc:docMkLst>
        <pc:docMk/>
      </pc:docMkLst>
      <pc:sldChg chg="addSp modSp mod setBg">
        <pc:chgData name="Williams, Kelly A" userId="S::kwilliams@ldcsb.ca::5687177e-797b-4d87-b52e-cddf033779f0" providerId="AD" clId="Web-{618EFBB0-788D-6A3F-A72B-8B8D09FF76C4}" dt="2018-11-19T19:56:27.149" v="510"/>
        <pc:sldMkLst>
          <pc:docMk/>
          <pc:sldMk cId="3601082625" sldId="256"/>
        </pc:sldMkLst>
        <pc:spChg chg="mod">
          <ac:chgData name="Williams, Kelly A" userId="S::kwilliams@ldcsb.ca::5687177e-797b-4d87-b52e-cddf033779f0" providerId="AD" clId="Web-{618EFBB0-788D-6A3F-A72B-8B8D09FF76C4}" dt="2018-11-19T19:56:27.149" v="510"/>
          <ac:spMkLst>
            <pc:docMk/>
            <pc:sldMk cId="3601082625" sldId="256"/>
            <ac:spMk id="2" creationId="{00000000-0000-0000-0000-000000000000}"/>
          </ac:spMkLst>
        </pc:spChg>
        <pc:spChg chg="add">
          <ac:chgData name="Williams, Kelly A" userId="S::kwilliams@ldcsb.ca::5687177e-797b-4d87-b52e-cddf033779f0" providerId="AD" clId="Web-{618EFBB0-788D-6A3F-A72B-8B8D09FF76C4}" dt="2018-11-19T19:56:27.149" v="510"/>
          <ac:spMkLst>
            <pc:docMk/>
            <pc:sldMk cId="3601082625" sldId="256"/>
            <ac:spMk id="8" creationId="{7C04FA5E-9397-403D-8733-45505DDB1488}"/>
          </ac:spMkLst>
        </pc:spChg>
        <pc:spChg chg="add">
          <ac:chgData name="Williams, Kelly A" userId="S::kwilliams@ldcsb.ca::5687177e-797b-4d87-b52e-cddf033779f0" providerId="AD" clId="Web-{618EFBB0-788D-6A3F-A72B-8B8D09FF76C4}" dt="2018-11-19T19:56:27.149" v="510"/>
          <ac:spMkLst>
            <pc:docMk/>
            <pc:sldMk cId="3601082625" sldId="256"/>
            <ac:spMk id="10" creationId="{09E1F823-C239-4ACC-923A-5C958E00E207}"/>
          </ac:spMkLst>
        </pc:spChg>
        <pc:spChg chg="add">
          <ac:chgData name="Williams, Kelly A" userId="S::kwilliams@ldcsb.ca::5687177e-797b-4d87-b52e-cddf033779f0" providerId="AD" clId="Web-{618EFBB0-788D-6A3F-A72B-8B8D09FF76C4}" dt="2018-11-19T19:56:27.149" v="510"/>
          <ac:spMkLst>
            <pc:docMk/>
            <pc:sldMk cId="3601082625" sldId="256"/>
            <ac:spMk id="12" creationId="{0817DDF7-06E9-4C7C-84DF-2240A653602C}"/>
          </ac:spMkLst>
        </pc:spChg>
        <pc:picChg chg="add mod">
          <ac:chgData name="Williams, Kelly A" userId="S::kwilliams@ldcsb.ca::5687177e-797b-4d87-b52e-cddf033779f0" providerId="AD" clId="Web-{618EFBB0-788D-6A3F-A72B-8B8D09FF76C4}" dt="2018-11-19T19:56:27.149" v="510"/>
          <ac:picMkLst>
            <pc:docMk/>
            <pc:sldMk cId="3601082625" sldId="256"/>
            <ac:picMk id="3" creationId="{B138B141-2EC7-45ED-8944-01F5F3FF9745}"/>
          </ac:picMkLst>
        </pc:picChg>
      </pc:sldChg>
      <pc:sldChg chg="addSp modSp mod setBg">
        <pc:chgData name="Williams, Kelly A" userId="S::kwilliams@ldcsb.ca::5687177e-797b-4d87-b52e-cddf033779f0" providerId="AD" clId="Web-{618EFBB0-788D-6A3F-A72B-8B8D09FF76C4}" dt="2018-11-19T19:18:13.180" v="9" actId="20577"/>
        <pc:sldMkLst>
          <pc:docMk/>
          <pc:sldMk cId="1478476480" sldId="257"/>
        </pc:sldMkLst>
        <pc:spChg chg="mod">
          <ac:chgData name="Williams, Kelly A" userId="S::kwilliams@ldcsb.ca::5687177e-797b-4d87-b52e-cddf033779f0" providerId="AD" clId="Web-{618EFBB0-788D-6A3F-A72B-8B8D09FF76C4}" dt="2018-11-19T19:17:58.477" v="2"/>
          <ac:spMkLst>
            <pc:docMk/>
            <pc:sldMk cId="1478476480" sldId="257"/>
            <ac:spMk id="2" creationId="{6C9EC256-5208-4607-B0BD-DF048112AE39}"/>
          </ac:spMkLst>
        </pc:spChg>
        <pc:spChg chg="mod ord">
          <ac:chgData name="Williams, Kelly A" userId="S::kwilliams@ldcsb.ca::5687177e-797b-4d87-b52e-cddf033779f0" providerId="AD" clId="Web-{618EFBB0-788D-6A3F-A72B-8B8D09FF76C4}" dt="2018-11-19T19:18:13.180" v="9" actId="20577"/>
          <ac:spMkLst>
            <pc:docMk/>
            <pc:sldMk cId="1478476480" sldId="257"/>
            <ac:spMk id="3" creationId="{4693449A-D5DE-4BFB-B736-3C7576C2684A}"/>
          </ac:spMkLst>
        </pc:spChg>
        <pc:spChg chg="add">
          <ac:chgData name="Williams, Kelly A" userId="S::kwilliams@ldcsb.ca::5687177e-797b-4d87-b52e-cddf033779f0" providerId="AD" clId="Web-{618EFBB0-788D-6A3F-A72B-8B8D09FF76C4}" dt="2018-11-19T19:17:58.477" v="2"/>
          <ac:spMkLst>
            <pc:docMk/>
            <pc:sldMk cId="1478476480" sldId="257"/>
            <ac:spMk id="9" creationId="{BEC9E7FA-3295-45ED-8253-D23F9E44E1DA}"/>
          </ac:spMkLst>
        </pc:spChg>
        <pc:picChg chg="add mod">
          <ac:chgData name="Williams, Kelly A" userId="S::kwilliams@ldcsb.ca::5687177e-797b-4d87-b52e-cddf033779f0" providerId="AD" clId="Web-{618EFBB0-788D-6A3F-A72B-8B8D09FF76C4}" dt="2018-11-19T19:17:58.477" v="2"/>
          <ac:picMkLst>
            <pc:docMk/>
            <pc:sldMk cId="1478476480" sldId="257"/>
            <ac:picMk id="4" creationId="{4354B994-E1EE-4188-8DB3-B02636B73B95}"/>
          </ac:picMkLst>
        </pc:picChg>
      </pc:sldChg>
      <pc:sldChg chg="addSp modSp mod setBg">
        <pc:chgData name="Williams, Kelly A" userId="S::kwilliams@ldcsb.ca::5687177e-797b-4d87-b52e-cddf033779f0" providerId="AD" clId="Web-{618EFBB0-788D-6A3F-A72B-8B8D09FF76C4}" dt="2018-11-19T19:27:18.133" v="141" actId="20577"/>
        <pc:sldMkLst>
          <pc:docMk/>
          <pc:sldMk cId="568929048" sldId="258"/>
        </pc:sldMkLst>
        <pc:spChg chg="mod">
          <ac:chgData name="Williams, Kelly A" userId="S::kwilliams@ldcsb.ca::5687177e-797b-4d87-b52e-cddf033779f0" providerId="AD" clId="Web-{618EFBB0-788D-6A3F-A72B-8B8D09FF76C4}" dt="2018-11-19T19:25:46.789" v="114"/>
          <ac:spMkLst>
            <pc:docMk/>
            <pc:sldMk cId="568929048" sldId="258"/>
            <ac:spMk id="2" creationId="{E125F1C6-51D3-404B-ADB7-8A2A58B76930}"/>
          </ac:spMkLst>
        </pc:spChg>
        <pc:spChg chg="mod ord">
          <ac:chgData name="Williams, Kelly A" userId="S::kwilliams@ldcsb.ca::5687177e-797b-4d87-b52e-cddf033779f0" providerId="AD" clId="Web-{618EFBB0-788D-6A3F-A72B-8B8D09FF76C4}" dt="2018-11-19T19:27:18.133" v="141" actId="20577"/>
          <ac:spMkLst>
            <pc:docMk/>
            <pc:sldMk cId="568929048" sldId="258"/>
            <ac:spMk id="3" creationId="{5BDE8C50-8B89-4190-8373-92C541F2EAD8}"/>
          </ac:spMkLst>
        </pc:spChg>
        <pc:spChg chg="add">
          <ac:chgData name="Williams, Kelly A" userId="S::kwilliams@ldcsb.ca::5687177e-797b-4d87-b52e-cddf033779f0" providerId="AD" clId="Web-{618EFBB0-788D-6A3F-A72B-8B8D09FF76C4}" dt="2018-11-19T19:25:46.789" v="114"/>
          <ac:spMkLst>
            <pc:docMk/>
            <pc:sldMk cId="568929048" sldId="258"/>
            <ac:spMk id="9" creationId="{6B205BC3-0B06-4EA6-9066-1A0BEC22C804}"/>
          </ac:spMkLst>
        </pc:spChg>
        <pc:picChg chg="add mod">
          <ac:chgData name="Williams, Kelly A" userId="S::kwilliams@ldcsb.ca::5687177e-797b-4d87-b52e-cddf033779f0" providerId="AD" clId="Web-{618EFBB0-788D-6A3F-A72B-8B8D09FF76C4}" dt="2018-11-19T19:25:46.789" v="114"/>
          <ac:picMkLst>
            <pc:docMk/>
            <pc:sldMk cId="568929048" sldId="258"/>
            <ac:picMk id="4" creationId="{B5DC8BEE-5CB1-4744-B51C-3B52D5D373A1}"/>
          </ac:picMkLst>
        </pc:picChg>
      </pc:sldChg>
      <pc:sldChg chg="addSp modSp mod setBg">
        <pc:chgData name="Williams, Kelly A" userId="S::kwilliams@ldcsb.ca::5687177e-797b-4d87-b52e-cddf033779f0" providerId="AD" clId="Web-{618EFBB0-788D-6A3F-A72B-8B8D09FF76C4}" dt="2018-11-19T19:24:58.805" v="111" actId="20577"/>
        <pc:sldMkLst>
          <pc:docMk/>
          <pc:sldMk cId="3704970152" sldId="259"/>
        </pc:sldMkLst>
        <pc:spChg chg="mod">
          <ac:chgData name="Williams, Kelly A" userId="S::kwilliams@ldcsb.ca::5687177e-797b-4d87-b52e-cddf033779f0" providerId="AD" clId="Web-{618EFBB0-788D-6A3F-A72B-8B8D09FF76C4}" dt="2018-11-19T19:20:42.461" v="13"/>
          <ac:spMkLst>
            <pc:docMk/>
            <pc:sldMk cId="3704970152" sldId="259"/>
            <ac:spMk id="2" creationId="{757FEE55-0BDF-4613-81B9-D924E9D2CD09}"/>
          </ac:spMkLst>
        </pc:spChg>
        <pc:spChg chg="mod ord">
          <ac:chgData name="Williams, Kelly A" userId="S::kwilliams@ldcsb.ca::5687177e-797b-4d87-b52e-cddf033779f0" providerId="AD" clId="Web-{618EFBB0-788D-6A3F-A72B-8B8D09FF76C4}" dt="2018-11-19T19:24:58.805" v="111" actId="20577"/>
          <ac:spMkLst>
            <pc:docMk/>
            <pc:sldMk cId="3704970152" sldId="259"/>
            <ac:spMk id="3" creationId="{AAB46846-109F-4C08-BA0C-CC08754DF47C}"/>
          </ac:spMkLst>
        </pc:spChg>
        <pc:spChg chg="add">
          <ac:chgData name="Williams, Kelly A" userId="S::kwilliams@ldcsb.ca::5687177e-797b-4d87-b52e-cddf033779f0" providerId="AD" clId="Web-{618EFBB0-788D-6A3F-A72B-8B8D09FF76C4}" dt="2018-11-19T19:20:42.461" v="13"/>
          <ac:spMkLst>
            <pc:docMk/>
            <pc:sldMk cId="3704970152" sldId="259"/>
            <ac:spMk id="9" creationId="{A67E2D8A-19BE-48A0-889C-CCAC02348C99}"/>
          </ac:spMkLst>
        </pc:spChg>
        <pc:picChg chg="add mod">
          <ac:chgData name="Williams, Kelly A" userId="S::kwilliams@ldcsb.ca::5687177e-797b-4d87-b52e-cddf033779f0" providerId="AD" clId="Web-{618EFBB0-788D-6A3F-A72B-8B8D09FF76C4}" dt="2018-11-19T19:20:42.461" v="13"/>
          <ac:picMkLst>
            <pc:docMk/>
            <pc:sldMk cId="3704970152" sldId="259"/>
            <ac:picMk id="4" creationId="{DE5CBB74-5469-485F-9F02-3A599885F5D5}"/>
          </ac:picMkLst>
        </pc:picChg>
      </pc:sldChg>
      <pc:sldChg chg="addSp delSp modSp">
        <pc:chgData name="Williams, Kelly A" userId="S::kwilliams@ldcsb.ca::5687177e-797b-4d87-b52e-cddf033779f0" providerId="AD" clId="Web-{618EFBB0-788D-6A3F-A72B-8B8D09FF76C4}" dt="2018-11-19T19:34:18.586" v="207" actId="20577"/>
        <pc:sldMkLst>
          <pc:docMk/>
          <pc:sldMk cId="3142460642" sldId="262"/>
        </pc:sldMkLst>
        <pc:spChg chg="mod">
          <ac:chgData name="Williams, Kelly A" userId="S::kwilliams@ldcsb.ca::5687177e-797b-4d87-b52e-cddf033779f0" providerId="AD" clId="Web-{618EFBB0-788D-6A3F-A72B-8B8D09FF76C4}" dt="2018-11-19T19:30:07.180" v="155" actId="20577"/>
          <ac:spMkLst>
            <pc:docMk/>
            <pc:sldMk cId="3142460642" sldId="262"/>
            <ac:spMk id="2" creationId="{91CAFCD1-9360-437E-8A65-6D21F8A542BF}"/>
          </ac:spMkLst>
        </pc:spChg>
        <pc:spChg chg="mod">
          <ac:chgData name="Williams, Kelly A" userId="S::kwilliams@ldcsb.ca::5687177e-797b-4d87-b52e-cddf033779f0" providerId="AD" clId="Web-{618EFBB0-788D-6A3F-A72B-8B8D09FF76C4}" dt="2018-11-19T19:30:16.696" v="158" actId="1076"/>
          <ac:spMkLst>
            <pc:docMk/>
            <pc:sldMk cId="3142460642" sldId="262"/>
            <ac:spMk id="3" creationId="{63140832-1B55-426B-B3C7-848C2CDC259B}"/>
          </ac:spMkLst>
        </pc:spChg>
        <pc:spChg chg="mod">
          <ac:chgData name="Williams, Kelly A" userId="S::kwilliams@ldcsb.ca::5687177e-797b-4d87-b52e-cddf033779f0" providerId="AD" clId="Web-{618EFBB0-788D-6A3F-A72B-8B8D09FF76C4}" dt="2018-11-19T19:34:03.180" v="198" actId="20577"/>
          <ac:spMkLst>
            <pc:docMk/>
            <pc:sldMk cId="3142460642" sldId="262"/>
            <ac:spMk id="4" creationId="{F722CAF3-2BB6-4740-A4F6-815633F4686B}"/>
          </ac:spMkLst>
        </pc:spChg>
        <pc:spChg chg="mod">
          <ac:chgData name="Williams, Kelly A" userId="S::kwilliams@ldcsb.ca::5687177e-797b-4d87-b52e-cddf033779f0" providerId="AD" clId="Web-{618EFBB0-788D-6A3F-A72B-8B8D09FF76C4}" dt="2018-11-19T19:30:24.196" v="159" actId="1076"/>
          <ac:spMkLst>
            <pc:docMk/>
            <pc:sldMk cId="3142460642" sldId="262"/>
            <ac:spMk id="5" creationId="{437E3889-80F8-4344-929C-16588077C2F6}"/>
          </ac:spMkLst>
        </pc:spChg>
        <pc:spChg chg="mod">
          <ac:chgData name="Williams, Kelly A" userId="S::kwilliams@ldcsb.ca::5687177e-797b-4d87-b52e-cddf033779f0" providerId="AD" clId="Web-{618EFBB0-788D-6A3F-A72B-8B8D09FF76C4}" dt="2018-11-19T19:34:18.586" v="207" actId="20577"/>
          <ac:spMkLst>
            <pc:docMk/>
            <pc:sldMk cId="3142460642" sldId="262"/>
            <ac:spMk id="6" creationId="{B20D07F4-F5B2-48BD-9AE0-0A552FD8566F}"/>
          </ac:spMkLst>
        </pc:spChg>
        <pc:picChg chg="add del mod">
          <ac:chgData name="Williams, Kelly A" userId="S::kwilliams@ldcsb.ca::5687177e-797b-4d87-b52e-cddf033779f0" providerId="AD" clId="Web-{618EFBB0-788D-6A3F-A72B-8B8D09FF76C4}" dt="2018-11-19T19:29:59.711" v="154"/>
          <ac:picMkLst>
            <pc:docMk/>
            <pc:sldMk cId="3142460642" sldId="262"/>
            <ac:picMk id="7" creationId="{5EA513CD-EB6D-468B-B97F-A0829E1BCE29}"/>
          </ac:picMkLst>
        </pc:picChg>
      </pc:sldChg>
      <pc:sldChg chg="addSp modSp">
        <pc:chgData name="Williams, Kelly A" userId="S::kwilliams@ldcsb.ca::5687177e-797b-4d87-b52e-cddf033779f0" providerId="AD" clId="Web-{618EFBB0-788D-6A3F-A72B-8B8D09FF76C4}" dt="2018-11-19T19:55:46.868" v="507" actId="20577"/>
        <pc:sldMkLst>
          <pc:docMk/>
          <pc:sldMk cId="763254254" sldId="263"/>
        </pc:sldMkLst>
        <pc:spChg chg="mod">
          <ac:chgData name="Williams, Kelly A" userId="S::kwilliams@ldcsb.ca::5687177e-797b-4d87-b52e-cddf033779f0" providerId="AD" clId="Web-{618EFBB0-788D-6A3F-A72B-8B8D09FF76C4}" dt="2018-11-19T19:55:46.868" v="507" actId="20577"/>
          <ac:spMkLst>
            <pc:docMk/>
            <pc:sldMk cId="763254254" sldId="263"/>
            <ac:spMk id="3" creationId="{050130DC-DDF6-4911-AE9F-585EE858AC68}"/>
          </ac:spMkLst>
        </pc:spChg>
        <pc:picChg chg="add mod">
          <ac:chgData name="Williams, Kelly A" userId="S::kwilliams@ldcsb.ca::5687177e-797b-4d87-b52e-cddf033779f0" providerId="AD" clId="Web-{618EFBB0-788D-6A3F-A72B-8B8D09FF76C4}" dt="2018-11-19T19:47:06.633" v="316" actId="1076"/>
          <ac:picMkLst>
            <pc:docMk/>
            <pc:sldMk cId="763254254" sldId="263"/>
            <ac:picMk id="4" creationId="{B888B6E9-4BE0-4C39-BF62-D72669B52232}"/>
          </ac:picMkLst>
        </pc:picChg>
      </pc:sldChg>
      <pc:sldChg chg="addSp modSp mod setBg">
        <pc:chgData name="Williams, Kelly A" userId="S::kwilliams@ldcsb.ca::5687177e-797b-4d87-b52e-cddf033779f0" providerId="AD" clId="Web-{618EFBB0-788D-6A3F-A72B-8B8D09FF76C4}" dt="2018-11-19T19:57:57.352" v="534" actId="1076"/>
        <pc:sldMkLst>
          <pc:docMk/>
          <pc:sldMk cId="2490149303" sldId="266"/>
        </pc:sldMkLst>
        <pc:spChg chg="mod">
          <ac:chgData name="Williams, Kelly A" userId="S::kwilliams@ldcsb.ca::5687177e-797b-4d87-b52e-cddf033779f0" providerId="AD" clId="Web-{618EFBB0-788D-6A3F-A72B-8B8D09FF76C4}" dt="2018-11-19T19:57:12.852" v="512" actId="1076"/>
          <ac:spMkLst>
            <pc:docMk/>
            <pc:sldMk cId="2490149303" sldId="266"/>
            <ac:spMk id="2" creationId="{376464C6-995E-4922-B526-BF2BB194FC69}"/>
          </ac:spMkLst>
        </pc:spChg>
        <pc:spChg chg="mod">
          <ac:chgData name="Williams, Kelly A" userId="S::kwilliams@ldcsb.ca::5687177e-797b-4d87-b52e-cddf033779f0" providerId="AD" clId="Web-{618EFBB0-788D-6A3F-A72B-8B8D09FF76C4}" dt="2018-11-19T19:57:46.008" v="531" actId="20577"/>
          <ac:spMkLst>
            <pc:docMk/>
            <pc:sldMk cId="2490149303" sldId="266"/>
            <ac:spMk id="3" creationId="{50692B04-6995-4744-BCB0-89355EB85BC8}"/>
          </ac:spMkLst>
        </pc:spChg>
        <pc:picChg chg="add mod">
          <ac:chgData name="Williams, Kelly A" userId="S::kwilliams@ldcsb.ca::5687177e-797b-4d87-b52e-cddf033779f0" providerId="AD" clId="Web-{618EFBB0-788D-6A3F-A72B-8B8D09FF76C4}" dt="2018-11-19T19:57:57.352" v="534" actId="1076"/>
          <ac:picMkLst>
            <pc:docMk/>
            <pc:sldMk cId="2490149303" sldId="266"/>
            <ac:picMk id="4" creationId="{5965956B-7E28-4B53-B1E4-299F4CF3CD7C}"/>
          </ac:picMkLst>
        </pc:picChg>
      </pc:sldChg>
      <pc:sldChg chg="modSp new">
        <pc:chgData name="Williams, Kelly A" userId="S::kwilliams@ldcsb.ca::5687177e-797b-4d87-b52e-cddf033779f0" providerId="AD" clId="Web-{618EFBB0-788D-6A3F-A72B-8B8D09FF76C4}" dt="2018-11-19T19:38:41.555" v="276" actId="20577"/>
        <pc:sldMkLst>
          <pc:docMk/>
          <pc:sldMk cId="3216034848" sldId="267"/>
        </pc:sldMkLst>
        <pc:spChg chg="mod">
          <ac:chgData name="Williams, Kelly A" userId="S::kwilliams@ldcsb.ca::5687177e-797b-4d87-b52e-cddf033779f0" providerId="AD" clId="Web-{618EFBB0-788D-6A3F-A72B-8B8D09FF76C4}" dt="2018-11-19T19:22:36.227" v="43" actId="20577"/>
          <ac:spMkLst>
            <pc:docMk/>
            <pc:sldMk cId="3216034848" sldId="267"/>
            <ac:spMk id="2" creationId="{903DA4EC-57E9-4C8A-9164-A0A13F5911B0}"/>
          </ac:spMkLst>
        </pc:spChg>
        <pc:spChg chg="mod">
          <ac:chgData name="Williams, Kelly A" userId="S::kwilliams@ldcsb.ca::5687177e-797b-4d87-b52e-cddf033779f0" providerId="AD" clId="Web-{618EFBB0-788D-6A3F-A72B-8B8D09FF76C4}" dt="2018-11-19T19:38:41.555" v="276" actId="20577"/>
          <ac:spMkLst>
            <pc:docMk/>
            <pc:sldMk cId="3216034848" sldId="267"/>
            <ac:spMk id="3" creationId="{2268E156-9A8A-40C7-8077-11075FF9F2EA}"/>
          </ac:spMkLst>
        </pc:spChg>
      </pc:sldChg>
      <pc:sldChg chg="addSp delSp modSp new">
        <pc:chgData name="Williams, Kelly A" userId="S::kwilliams@ldcsb.ca::5687177e-797b-4d87-b52e-cddf033779f0" providerId="AD" clId="Web-{618EFBB0-788D-6A3F-A72B-8B8D09FF76C4}" dt="2018-11-19T19:39:25.743" v="310" actId="20577"/>
        <pc:sldMkLst>
          <pc:docMk/>
          <pc:sldMk cId="924486562" sldId="268"/>
        </pc:sldMkLst>
        <pc:spChg chg="mod">
          <ac:chgData name="Williams, Kelly A" userId="S::kwilliams@ldcsb.ca::5687177e-797b-4d87-b52e-cddf033779f0" providerId="AD" clId="Web-{618EFBB0-788D-6A3F-A72B-8B8D09FF76C4}" dt="2018-11-19T19:39:21.602" v="307" actId="20577"/>
          <ac:spMkLst>
            <pc:docMk/>
            <pc:sldMk cId="924486562" sldId="268"/>
            <ac:spMk id="2" creationId="{CD2AD42F-E738-4E6D-8B03-B72379A6371C}"/>
          </ac:spMkLst>
        </pc:spChg>
        <pc:spChg chg="del">
          <ac:chgData name="Williams, Kelly A" userId="S::kwilliams@ldcsb.ca::5687177e-797b-4d87-b52e-cddf033779f0" providerId="AD" clId="Web-{618EFBB0-788D-6A3F-A72B-8B8D09FF76C4}" dt="2018-11-19T19:36:27.696" v="229"/>
          <ac:spMkLst>
            <pc:docMk/>
            <pc:sldMk cId="924486562" sldId="268"/>
            <ac:spMk id="3" creationId="{089A29EA-E366-4F32-877C-F74E4E988126}"/>
          </ac:spMkLst>
        </pc:spChg>
        <pc:spChg chg="mod">
          <ac:chgData name="Williams, Kelly A" userId="S::kwilliams@ldcsb.ca::5687177e-797b-4d87-b52e-cddf033779f0" providerId="AD" clId="Web-{618EFBB0-788D-6A3F-A72B-8B8D09FF76C4}" dt="2018-11-19T19:39:25.743" v="310" actId="20577"/>
          <ac:spMkLst>
            <pc:docMk/>
            <pc:sldMk cId="924486562" sldId="268"/>
            <ac:spMk id="4" creationId="{A72EC2CD-FB33-4AF0-B599-DE0AA3BEFB83}"/>
          </ac:spMkLst>
        </pc:spChg>
        <pc:picChg chg="add mod ord">
          <ac:chgData name="Williams, Kelly A" userId="S::kwilliams@ldcsb.ca::5687177e-797b-4d87-b52e-cddf033779f0" providerId="AD" clId="Web-{618EFBB0-788D-6A3F-A72B-8B8D09FF76C4}" dt="2018-11-19T19:36:27.696" v="229"/>
          <ac:picMkLst>
            <pc:docMk/>
            <pc:sldMk cId="924486562" sldId="268"/>
            <ac:picMk id="5" creationId="{4D5B1E46-0699-43E7-B55B-A4CF710288DF}"/>
          </ac:picMkLst>
        </pc:picChg>
      </pc:sldChg>
      <pc:sldChg chg="addSp delSp modSp new">
        <pc:chgData name="Williams, Kelly A" userId="S::kwilliams@ldcsb.ca::5687177e-797b-4d87-b52e-cddf033779f0" providerId="AD" clId="Web-{618EFBB0-788D-6A3F-A72B-8B8D09FF76C4}" dt="2018-11-19T19:51:51.477" v="453" actId="20577"/>
        <pc:sldMkLst>
          <pc:docMk/>
          <pc:sldMk cId="128552701" sldId="269"/>
        </pc:sldMkLst>
        <pc:spChg chg="mod">
          <ac:chgData name="Williams, Kelly A" userId="S::kwilliams@ldcsb.ca::5687177e-797b-4d87-b52e-cddf033779f0" providerId="AD" clId="Web-{618EFBB0-788D-6A3F-A72B-8B8D09FF76C4}" dt="2018-11-19T19:51:51.477" v="453" actId="20577"/>
          <ac:spMkLst>
            <pc:docMk/>
            <pc:sldMk cId="128552701" sldId="269"/>
            <ac:spMk id="2" creationId="{4212DDD6-7EFD-49B4-BE81-AA1C71AB95C7}"/>
          </ac:spMkLst>
        </pc:spChg>
        <pc:spChg chg="del">
          <ac:chgData name="Williams, Kelly A" userId="S::kwilliams@ldcsb.ca::5687177e-797b-4d87-b52e-cddf033779f0" providerId="AD" clId="Web-{618EFBB0-788D-6A3F-A72B-8B8D09FF76C4}" dt="2018-11-19T19:48:58.290" v="325"/>
          <ac:spMkLst>
            <pc:docMk/>
            <pc:sldMk cId="128552701" sldId="269"/>
            <ac:spMk id="3" creationId="{10352DB2-485D-4563-81D3-333D968FC1EC}"/>
          </ac:spMkLst>
        </pc:spChg>
        <pc:spChg chg="mod">
          <ac:chgData name="Williams, Kelly A" userId="S::kwilliams@ldcsb.ca::5687177e-797b-4d87-b52e-cddf033779f0" providerId="AD" clId="Web-{618EFBB0-788D-6A3F-A72B-8B8D09FF76C4}" dt="2018-11-19T19:51:48.055" v="450" actId="20577"/>
          <ac:spMkLst>
            <pc:docMk/>
            <pc:sldMk cId="128552701" sldId="269"/>
            <ac:spMk id="4" creationId="{12246B0F-7BE3-4ADE-A74D-EA215FBE49BF}"/>
          </ac:spMkLst>
        </pc:spChg>
        <pc:picChg chg="add mod ord">
          <ac:chgData name="Williams, Kelly A" userId="S::kwilliams@ldcsb.ca::5687177e-797b-4d87-b52e-cddf033779f0" providerId="AD" clId="Web-{618EFBB0-788D-6A3F-A72B-8B8D09FF76C4}" dt="2018-11-19T19:48:58.290" v="325"/>
          <ac:picMkLst>
            <pc:docMk/>
            <pc:sldMk cId="128552701" sldId="269"/>
            <ac:picMk id="5" creationId="{B105A38E-3E9B-44C7-BE2A-85E38EC0FBF7}"/>
          </ac:picMkLst>
        </pc:picChg>
      </pc:sldChg>
    </pc:docChg>
  </pc:docChgLst>
  <pc:docChgLst>
    <pc:chgData name="Williams, Kelly A" userId="S::kwilliams@ldcsb.ca::5687177e-797b-4d87-b52e-cddf033779f0" providerId="AD" clId="Web-{47B33458-E1D2-B148-8A99-595C3932D4C0}"/>
    <pc:docChg chg="addSld modSld">
      <pc:chgData name="Williams, Kelly A" userId="S::kwilliams@ldcsb.ca::5687177e-797b-4d87-b52e-cddf033779f0" providerId="AD" clId="Web-{47B33458-E1D2-B148-8A99-595C3932D4C0}" dt="2018-11-20T19:01:46.023" v="632" actId="20577"/>
      <pc:docMkLst>
        <pc:docMk/>
      </pc:docMkLst>
      <pc:sldChg chg="modSp">
        <pc:chgData name="Williams, Kelly A" userId="S::kwilliams@ldcsb.ca::5687177e-797b-4d87-b52e-cddf033779f0" providerId="AD" clId="Web-{47B33458-E1D2-B148-8A99-595C3932D4C0}" dt="2018-11-20T16:51:32.360" v="0" actId="20577"/>
        <pc:sldMkLst>
          <pc:docMk/>
          <pc:sldMk cId="3704970152" sldId="259"/>
        </pc:sldMkLst>
        <pc:spChg chg="mod">
          <ac:chgData name="Williams, Kelly A" userId="S::kwilliams@ldcsb.ca::5687177e-797b-4d87-b52e-cddf033779f0" providerId="AD" clId="Web-{47B33458-E1D2-B148-8A99-595C3932D4C0}" dt="2018-11-20T16:51:32.360" v="0" actId="20577"/>
          <ac:spMkLst>
            <pc:docMk/>
            <pc:sldMk cId="3704970152" sldId="259"/>
            <ac:spMk id="3" creationId="{AAB46846-109F-4C08-BA0C-CC08754DF47C}"/>
          </ac:spMkLst>
        </pc:spChg>
      </pc:sldChg>
      <pc:sldChg chg="addSp delSp modSp mod setBg">
        <pc:chgData name="Williams, Kelly A" userId="S::kwilliams@ldcsb.ca::5687177e-797b-4d87-b52e-cddf033779f0" providerId="AD" clId="Web-{47B33458-E1D2-B148-8A99-595C3932D4C0}" dt="2018-11-20T17:15:38.321" v="118" actId="20577"/>
        <pc:sldMkLst>
          <pc:docMk/>
          <pc:sldMk cId="1458119180" sldId="264"/>
        </pc:sldMkLst>
        <pc:spChg chg="mod">
          <ac:chgData name="Williams, Kelly A" userId="S::kwilliams@ldcsb.ca::5687177e-797b-4d87-b52e-cddf033779f0" providerId="AD" clId="Web-{47B33458-E1D2-B148-8A99-595C3932D4C0}" dt="2018-11-20T17:07:47.459" v="52"/>
          <ac:spMkLst>
            <pc:docMk/>
            <pc:sldMk cId="1458119180" sldId="264"/>
            <ac:spMk id="2" creationId="{4E6746B5-BBC1-4778-BF8A-DA2C11D5AFDD}"/>
          </ac:spMkLst>
        </pc:spChg>
        <pc:spChg chg="mod">
          <ac:chgData name="Williams, Kelly A" userId="S::kwilliams@ldcsb.ca::5687177e-797b-4d87-b52e-cddf033779f0" providerId="AD" clId="Web-{47B33458-E1D2-B148-8A99-595C3932D4C0}" dt="2018-11-20T17:15:38.321" v="118" actId="20577"/>
          <ac:spMkLst>
            <pc:docMk/>
            <pc:sldMk cId="1458119180" sldId="264"/>
            <ac:spMk id="3" creationId="{2D4ED00D-D603-4D36-AA24-D0045771113E}"/>
          </ac:spMkLst>
        </pc:spChg>
        <pc:spChg chg="add del">
          <ac:chgData name="Williams, Kelly A" userId="S::kwilliams@ldcsb.ca::5687177e-797b-4d87-b52e-cddf033779f0" providerId="AD" clId="Web-{47B33458-E1D2-B148-8A99-595C3932D4C0}" dt="2018-11-20T17:07:47.459" v="52"/>
          <ac:spMkLst>
            <pc:docMk/>
            <pc:sldMk cId="1458119180" sldId="264"/>
            <ac:spMk id="9" creationId="{B9F89C22-0475-4427-B7C8-0269AD40E3EC}"/>
          </ac:spMkLst>
        </pc:spChg>
        <pc:spChg chg="add">
          <ac:chgData name="Williams, Kelly A" userId="S::kwilliams@ldcsb.ca::5687177e-797b-4d87-b52e-cddf033779f0" providerId="AD" clId="Web-{47B33458-E1D2-B148-8A99-595C3932D4C0}" dt="2018-11-20T17:07:47.459" v="52"/>
          <ac:spMkLst>
            <pc:docMk/>
            <pc:sldMk cId="1458119180" sldId="264"/>
            <ac:spMk id="11" creationId="{961D8973-EAA9-459A-AF59-BBB4233D6C78}"/>
          </ac:spMkLst>
        </pc:spChg>
        <pc:spChg chg="add">
          <ac:chgData name="Williams, Kelly A" userId="S::kwilliams@ldcsb.ca::5687177e-797b-4d87-b52e-cddf033779f0" providerId="AD" clId="Web-{47B33458-E1D2-B148-8A99-595C3932D4C0}" dt="2018-11-20T17:07:47.459" v="52"/>
          <ac:spMkLst>
            <pc:docMk/>
            <pc:sldMk cId="1458119180" sldId="264"/>
            <ac:spMk id="12" creationId="{FBEA8A33-C0D0-416D-8359-724B8828C7C3}"/>
          </ac:spMkLst>
        </pc:spChg>
        <pc:spChg chg="add del">
          <ac:chgData name="Williams, Kelly A" userId="S::kwilliams@ldcsb.ca::5687177e-797b-4d87-b52e-cddf033779f0" providerId="AD" clId="Web-{47B33458-E1D2-B148-8A99-595C3932D4C0}" dt="2018-11-20T17:07:47.303" v="51"/>
          <ac:spMkLst>
            <pc:docMk/>
            <pc:sldMk cId="1458119180" sldId="264"/>
            <ac:spMk id="14" creationId="{2078F889-8780-48D5-8B9E-DF8B13063783}"/>
          </ac:spMkLst>
        </pc:spChg>
        <pc:spChg chg="add del">
          <ac:chgData name="Williams, Kelly A" userId="S::kwilliams@ldcsb.ca::5687177e-797b-4d87-b52e-cddf033779f0" providerId="AD" clId="Web-{47B33458-E1D2-B148-8A99-595C3932D4C0}" dt="2018-11-20T17:07:47.303" v="51"/>
          <ac:spMkLst>
            <pc:docMk/>
            <pc:sldMk cId="1458119180" sldId="264"/>
            <ac:spMk id="16" creationId="{3A4CABA2-22A0-44B2-BD92-28FF73FCEA27}"/>
          </ac:spMkLst>
        </pc:spChg>
        <pc:picChg chg="add del mod">
          <ac:chgData name="Williams, Kelly A" userId="S::kwilliams@ldcsb.ca::5687177e-797b-4d87-b52e-cddf033779f0" providerId="AD" clId="Web-{47B33458-E1D2-B148-8A99-595C3932D4C0}" dt="2018-11-20T17:07:15.114" v="48"/>
          <ac:picMkLst>
            <pc:docMk/>
            <pc:sldMk cId="1458119180" sldId="264"/>
            <ac:picMk id="4" creationId="{C139C9DD-94E9-4481-850A-447625C3E11E}"/>
          </ac:picMkLst>
        </pc:picChg>
        <pc:picChg chg="add mod ord">
          <ac:chgData name="Williams, Kelly A" userId="S::kwilliams@ldcsb.ca::5687177e-797b-4d87-b52e-cddf033779f0" providerId="AD" clId="Web-{47B33458-E1D2-B148-8A99-595C3932D4C0}" dt="2018-11-20T17:07:47.459" v="52"/>
          <ac:picMkLst>
            <pc:docMk/>
            <pc:sldMk cId="1458119180" sldId="264"/>
            <ac:picMk id="6" creationId="{1160030D-CF16-4613-B611-2CCC50E47C7F}"/>
          </ac:picMkLst>
        </pc:picChg>
      </pc:sldChg>
      <pc:sldChg chg="modSp">
        <pc:chgData name="Williams, Kelly A" userId="S::kwilliams@ldcsb.ca::5687177e-797b-4d87-b52e-cddf033779f0" providerId="AD" clId="Web-{47B33458-E1D2-B148-8A99-595C3932D4C0}" dt="2018-11-20T19:01:46.023" v="632" actId="20577"/>
        <pc:sldMkLst>
          <pc:docMk/>
          <pc:sldMk cId="2765646534" sldId="265"/>
        </pc:sldMkLst>
        <pc:spChg chg="mod">
          <ac:chgData name="Williams, Kelly A" userId="S::kwilliams@ldcsb.ca::5687177e-797b-4d87-b52e-cddf033779f0" providerId="AD" clId="Web-{47B33458-E1D2-B148-8A99-595C3932D4C0}" dt="2018-11-20T19:01:46.023" v="632" actId="20577"/>
          <ac:spMkLst>
            <pc:docMk/>
            <pc:sldMk cId="2765646534" sldId="265"/>
            <ac:spMk id="3" creationId="{238E1C53-D3D4-4BD2-8E20-C56FB84E483C}"/>
          </ac:spMkLst>
        </pc:spChg>
      </pc:sldChg>
      <pc:sldChg chg="modSp">
        <pc:chgData name="Williams, Kelly A" userId="S::kwilliams@ldcsb.ca::5687177e-797b-4d87-b52e-cddf033779f0" providerId="AD" clId="Web-{47B33458-E1D2-B148-8A99-595C3932D4C0}" dt="2018-11-20T16:53:42.037" v="32" actId="20577"/>
        <pc:sldMkLst>
          <pc:docMk/>
          <pc:sldMk cId="128552701" sldId="269"/>
        </pc:sldMkLst>
        <pc:spChg chg="mod">
          <ac:chgData name="Williams, Kelly A" userId="S::kwilliams@ldcsb.ca::5687177e-797b-4d87-b52e-cddf033779f0" providerId="AD" clId="Web-{47B33458-E1D2-B148-8A99-595C3932D4C0}" dt="2018-11-20T16:53:42.037" v="32" actId="20577"/>
          <ac:spMkLst>
            <pc:docMk/>
            <pc:sldMk cId="128552701" sldId="269"/>
            <ac:spMk id="4" creationId="{12246B0F-7BE3-4ADE-A74D-EA215FBE49BF}"/>
          </ac:spMkLst>
        </pc:spChg>
      </pc:sldChg>
      <pc:sldChg chg="addSp delSp modSp new">
        <pc:chgData name="Williams, Kelly A" userId="S::kwilliams@ldcsb.ca::5687177e-797b-4d87-b52e-cddf033779f0" providerId="AD" clId="Web-{47B33458-E1D2-B148-8A99-595C3932D4C0}" dt="2018-11-20T17:36:57.291" v="538" actId="20577"/>
        <pc:sldMkLst>
          <pc:docMk/>
          <pc:sldMk cId="1988559804" sldId="270"/>
        </pc:sldMkLst>
        <pc:spChg chg="mod">
          <ac:chgData name="Williams, Kelly A" userId="S::kwilliams@ldcsb.ca::5687177e-797b-4d87-b52e-cddf033779f0" providerId="AD" clId="Web-{47B33458-E1D2-B148-8A99-595C3932D4C0}" dt="2018-11-20T17:35:26.319" v="511" actId="20577"/>
          <ac:spMkLst>
            <pc:docMk/>
            <pc:sldMk cId="1988559804" sldId="270"/>
            <ac:spMk id="2" creationId="{2010F4EF-0E3E-4C69-9E7A-6B3924B08A8F}"/>
          </ac:spMkLst>
        </pc:spChg>
        <pc:spChg chg="del">
          <ac:chgData name="Williams, Kelly A" userId="S::kwilliams@ldcsb.ca::5687177e-797b-4d87-b52e-cddf033779f0" providerId="AD" clId="Web-{47B33458-E1D2-B148-8A99-595C3932D4C0}" dt="2018-11-20T17:18:16.295" v="134"/>
          <ac:spMkLst>
            <pc:docMk/>
            <pc:sldMk cId="1988559804" sldId="270"/>
            <ac:spMk id="3" creationId="{C45775A9-81F1-462D-B9ED-30F30BA077E2}"/>
          </ac:spMkLst>
        </pc:spChg>
        <pc:spChg chg="mod">
          <ac:chgData name="Williams, Kelly A" userId="S::kwilliams@ldcsb.ca::5687177e-797b-4d87-b52e-cddf033779f0" providerId="AD" clId="Web-{47B33458-E1D2-B148-8A99-595C3932D4C0}" dt="2018-11-20T17:36:57.291" v="538" actId="20577"/>
          <ac:spMkLst>
            <pc:docMk/>
            <pc:sldMk cId="1988559804" sldId="270"/>
            <ac:spMk id="4" creationId="{2A067429-55A2-4C44-B7DC-AE981EE6C04A}"/>
          </ac:spMkLst>
        </pc:spChg>
        <pc:picChg chg="add mod ord">
          <ac:chgData name="Williams, Kelly A" userId="S::kwilliams@ldcsb.ca::5687177e-797b-4d87-b52e-cddf033779f0" providerId="AD" clId="Web-{47B33458-E1D2-B148-8A99-595C3932D4C0}" dt="2018-11-20T17:31:00.809" v="463" actId="1076"/>
          <ac:picMkLst>
            <pc:docMk/>
            <pc:sldMk cId="1988559804" sldId="270"/>
            <ac:picMk id="5" creationId="{59C2FBCD-C1CC-4A9F-9B02-9CE7381A2840}"/>
          </ac:picMkLst>
        </pc:picChg>
      </pc:sldChg>
      <pc:sldChg chg="addSp delSp modSp new">
        <pc:chgData name="Williams, Kelly A" userId="S::kwilliams@ldcsb.ca::5687177e-797b-4d87-b52e-cddf033779f0" providerId="AD" clId="Web-{47B33458-E1D2-B148-8A99-595C3932D4C0}" dt="2018-11-20T18:53:16.487" v="616" actId="20577"/>
        <pc:sldMkLst>
          <pc:docMk/>
          <pc:sldMk cId="831975197" sldId="271"/>
        </pc:sldMkLst>
        <pc:spChg chg="mod">
          <ac:chgData name="Williams, Kelly A" userId="S::kwilliams@ldcsb.ca::5687177e-797b-4d87-b52e-cddf033779f0" providerId="AD" clId="Web-{47B33458-E1D2-B148-8A99-595C3932D4C0}" dt="2018-11-20T18:53:16.487" v="616" actId="20577"/>
          <ac:spMkLst>
            <pc:docMk/>
            <pc:sldMk cId="831975197" sldId="271"/>
            <ac:spMk id="2" creationId="{B591D2C4-578D-48CF-BFEB-6EBA6E2174B1}"/>
          </ac:spMkLst>
        </pc:spChg>
        <pc:spChg chg="del">
          <ac:chgData name="Williams, Kelly A" userId="S::kwilliams@ldcsb.ca::5687177e-797b-4d87-b52e-cddf033779f0" providerId="AD" clId="Web-{47B33458-E1D2-B148-8A99-595C3932D4C0}" dt="2018-11-20T18:50:06.573" v="550"/>
          <ac:spMkLst>
            <pc:docMk/>
            <pc:sldMk cId="831975197" sldId="271"/>
            <ac:spMk id="3" creationId="{0B05BFBC-0B2A-4BB1-A4F7-395985528F96}"/>
          </ac:spMkLst>
        </pc:spChg>
        <pc:spChg chg="mod">
          <ac:chgData name="Williams, Kelly A" userId="S::kwilliams@ldcsb.ca::5687177e-797b-4d87-b52e-cddf033779f0" providerId="AD" clId="Web-{47B33458-E1D2-B148-8A99-595C3932D4C0}" dt="2018-11-20T18:52:12.422" v="614" actId="20577"/>
          <ac:spMkLst>
            <pc:docMk/>
            <pc:sldMk cId="831975197" sldId="271"/>
            <ac:spMk id="4" creationId="{6E2AAA03-8EAD-43EB-8B31-01D49D49819F}"/>
          </ac:spMkLst>
        </pc:spChg>
        <pc:picChg chg="add mod ord">
          <ac:chgData name="Williams, Kelly A" userId="S::kwilliams@ldcsb.ca::5687177e-797b-4d87-b52e-cddf033779f0" providerId="AD" clId="Web-{47B33458-E1D2-B148-8A99-595C3932D4C0}" dt="2018-11-20T18:51:38.889" v="591" actId="1076"/>
          <ac:picMkLst>
            <pc:docMk/>
            <pc:sldMk cId="831975197" sldId="271"/>
            <ac:picMk id="5" creationId="{63509963-D09F-4A4C-A0CC-A31EE193D21E}"/>
          </ac:picMkLst>
        </pc:picChg>
      </pc:sldChg>
    </pc:docChg>
  </pc:docChgLst>
  <pc:docChgLst>
    <pc:chgData name="Williams, Kelly A" userId="S::kwilliams@ldcsb.ca::5687177e-797b-4d87-b52e-cddf033779f0" providerId="AD" clId="Web-{B924D344-5195-2DC2-1F18-8C8DF60ED04B}"/>
    <pc:docChg chg="modSld">
      <pc:chgData name="Williams, Kelly A" userId="S::kwilliams@ldcsb.ca::5687177e-797b-4d87-b52e-cddf033779f0" providerId="AD" clId="Web-{B924D344-5195-2DC2-1F18-8C8DF60ED04B}" dt="2018-11-26T15:40:32.976" v="51" actId="20577"/>
      <pc:docMkLst>
        <pc:docMk/>
      </pc:docMkLst>
      <pc:sldChg chg="modSp">
        <pc:chgData name="Williams, Kelly A" userId="S::kwilliams@ldcsb.ca::5687177e-797b-4d87-b52e-cddf033779f0" providerId="AD" clId="Web-{B924D344-5195-2DC2-1F18-8C8DF60ED04B}" dt="2018-11-26T15:35:21.854" v="20" actId="20577"/>
        <pc:sldMkLst>
          <pc:docMk/>
          <pc:sldMk cId="3601082625" sldId="256"/>
        </pc:sldMkLst>
        <pc:spChg chg="mod">
          <ac:chgData name="Williams, Kelly A" userId="S::kwilliams@ldcsb.ca::5687177e-797b-4d87-b52e-cddf033779f0" providerId="AD" clId="Web-{B924D344-5195-2DC2-1F18-8C8DF60ED04B}" dt="2018-11-26T15:35:21.854" v="20" actId="20577"/>
          <ac:spMkLst>
            <pc:docMk/>
            <pc:sldMk cId="3601082625" sldId="256"/>
            <ac:spMk id="2" creationId="{00000000-0000-0000-0000-000000000000}"/>
          </ac:spMkLst>
        </pc:spChg>
      </pc:sldChg>
      <pc:sldChg chg="modSp">
        <pc:chgData name="Williams, Kelly A" userId="S::kwilliams@ldcsb.ca::5687177e-797b-4d87-b52e-cddf033779f0" providerId="AD" clId="Web-{B924D344-5195-2DC2-1F18-8C8DF60ED04B}" dt="2018-11-26T15:39:10.285" v="38" actId="20577"/>
        <pc:sldMkLst>
          <pc:docMk/>
          <pc:sldMk cId="1458119180" sldId="264"/>
        </pc:sldMkLst>
        <pc:spChg chg="mod">
          <ac:chgData name="Williams, Kelly A" userId="S::kwilliams@ldcsb.ca::5687177e-797b-4d87-b52e-cddf033779f0" providerId="AD" clId="Web-{B924D344-5195-2DC2-1F18-8C8DF60ED04B}" dt="2018-11-26T15:38:33.909" v="27" actId="1076"/>
          <ac:spMkLst>
            <pc:docMk/>
            <pc:sldMk cId="1458119180" sldId="264"/>
            <ac:spMk id="2" creationId="{4E6746B5-BBC1-4778-BF8A-DA2C11D5AFDD}"/>
          </ac:spMkLst>
        </pc:spChg>
        <pc:spChg chg="mod">
          <ac:chgData name="Williams, Kelly A" userId="S::kwilliams@ldcsb.ca::5687177e-797b-4d87-b52e-cddf033779f0" providerId="AD" clId="Web-{B924D344-5195-2DC2-1F18-8C8DF60ED04B}" dt="2018-11-26T15:39:10.285" v="38" actId="20577"/>
          <ac:spMkLst>
            <pc:docMk/>
            <pc:sldMk cId="1458119180" sldId="264"/>
            <ac:spMk id="3" creationId="{2D4ED00D-D603-4D36-AA24-D0045771113E}"/>
          </ac:spMkLst>
        </pc:spChg>
      </pc:sldChg>
      <pc:sldChg chg="modSp">
        <pc:chgData name="Williams, Kelly A" userId="S::kwilliams@ldcsb.ca::5687177e-797b-4d87-b52e-cddf033779f0" providerId="AD" clId="Web-{B924D344-5195-2DC2-1F18-8C8DF60ED04B}" dt="2018-11-26T15:40:17.148" v="46" actId="20577"/>
        <pc:sldMkLst>
          <pc:docMk/>
          <pc:sldMk cId="2490149303" sldId="266"/>
        </pc:sldMkLst>
        <pc:spChg chg="mod">
          <ac:chgData name="Williams, Kelly A" userId="S::kwilliams@ldcsb.ca::5687177e-797b-4d87-b52e-cddf033779f0" providerId="AD" clId="Web-{B924D344-5195-2DC2-1F18-8C8DF60ED04B}" dt="2018-11-26T15:40:17.148" v="46" actId="20577"/>
          <ac:spMkLst>
            <pc:docMk/>
            <pc:sldMk cId="2490149303" sldId="266"/>
            <ac:spMk id="3" creationId="{50692B04-6995-4744-BCB0-89355EB85BC8}"/>
          </ac:spMkLst>
        </pc:spChg>
      </pc:sldChg>
      <pc:sldChg chg="modSp">
        <pc:chgData name="Williams, Kelly A" userId="S::kwilliams@ldcsb.ca::5687177e-797b-4d87-b52e-cddf033779f0" providerId="AD" clId="Web-{B924D344-5195-2DC2-1F18-8C8DF60ED04B}" dt="2018-11-26T15:40:32.961" v="50" actId="20577"/>
        <pc:sldMkLst>
          <pc:docMk/>
          <pc:sldMk cId="831975197" sldId="271"/>
        </pc:sldMkLst>
        <pc:spChg chg="mod">
          <ac:chgData name="Williams, Kelly A" userId="S::kwilliams@ldcsb.ca::5687177e-797b-4d87-b52e-cddf033779f0" providerId="AD" clId="Web-{B924D344-5195-2DC2-1F18-8C8DF60ED04B}" dt="2018-11-26T15:40:32.961" v="50" actId="20577"/>
          <ac:spMkLst>
            <pc:docMk/>
            <pc:sldMk cId="831975197" sldId="271"/>
            <ac:spMk id="4" creationId="{6E2AAA03-8EAD-43EB-8B31-01D49D49819F}"/>
          </ac:spMkLst>
        </pc:spChg>
      </pc:sldChg>
    </pc:docChg>
  </pc:docChgLst>
  <pc:docChgLst>
    <pc:chgData name="Williams, Kelly A" userId="S::kwilliams@ldcsb.ca::5687177e-797b-4d87-b52e-cddf033779f0" providerId="AD" clId="Web-{99DFE7A4-3F43-8349-2579-3CD4CA616E8A}"/>
    <pc:docChg chg="addSld modSld">
      <pc:chgData name="Williams, Kelly A" userId="S::kwilliams@ldcsb.ca::5687177e-797b-4d87-b52e-cddf033779f0" providerId="AD" clId="Web-{99DFE7A4-3F43-8349-2579-3CD4CA616E8A}" dt="2018-11-30T18:19:54.021" v="20" actId="20577"/>
      <pc:docMkLst>
        <pc:docMk/>
      </pc:docMkLst>
      <pc:sldChg chg="modSp new">
        <pc:chgData name="Williams, Kelly A" userId="S::kwilliams@ldcsb.ca::5687177e-797b-4d87-b52e-cddf033779f0" providerId="AD" clId="Web-{99DFE7A4-3F43-8349-2579-3CD4CA616E8A}" dt="2018-11-30T18:19:53.021" v="18" actId="20577"/>
        <pc:sldMkLst>
          <pc:docMk/>
          <pc:sldMk cId="378987008" sldId="272"/>
        </pc:sldMkLst>
        <pc:spChg chg="mod">
          <ac:chgData name="Williams, Kelly A" userId="S::kwilliams@ldcsb.ca::5687177e-797b-4d87-b52e-cddf033779f0" providerId="AD" clId="Web-{99DFE7A4-3F43-8349-2579-3CD4CA616E8A}" dt="2018-11-30T18:19:40.083" v="11" actId="20577"/>
          <ac:spMkLst>
            <pc:docMk/>
            <pc:sldMk cId="378987008" sldId="272"/>
            <ac:spMk id="2" creationId="{346CE653-DDF6-4D1A-A8C3-C29136D16839}"/>
          </ac:spMkLst>
        </pc:spChg>
        <pc:spChg chg="mod">
          <ac:chgData name="Williams, Kelly A" userId="S::kwilliams@ldcsb.ca::5687177e-797b-4d87-b52e-cddf033779f0" providerId="AD" clId="Web-{99DFE7A4-3F43-8349-2579-3CD4CA616E8A}" dt="2018-11-30T18:19:53.021" v="18" actId="20577"/>
          <ac:spMkLst>
            <pc:docMk/>
            <pc:sldMk cId="378987008" sldId="272"/>
            <ac:spMk id="3" creationId="{54A7E6CC-1013-4C16-A3E4-B875FAC48DF2}"/>
          </ac:spMkLst>
        </pc:spChg>
      </pc:sldChg>
    </pc:docChg>
  </pc:docChgLst>
  <pc:docChgLst>
    <pc:chgData name="Williams, Kelly A" userId="S::kwilliams@ldcsb.ca::5687177e-797b-4d87-b52e-cddf033779f0" providerId="AD" clId="Web-{098ECB4C-7933-F54F-1A02-674FDCE84BBC}"/>
    <pc:docChg chg="addSld delSld modSld sldOrd">
      <pc:chgData name="Williams, Kelly A" userId="S::kwilliams@ldcsb.ca::5687177e-797b-4d87-b52e-cddf033779f0" providerId="AD" clId="Web-{098ECB4C-7933-F54F-1A02-674FDCE84BBC}" dt="2018-11-19T16:28:30.725" v="1699" actId="20577"/>
      <pc:docMkLst>
        <pc:docMk/>
      </pc:docMkLst>
      <pc:sldChg chg="delSp modSp">
        <pc:chgData name="Williams, Kelly A" userId="S::kwilliams@ldcsb.ca::5687177e-797b-4d87-b52e-cddf033779f0" providerId="AD" clId="Web-{098ECB4C-7933-F54F-1A02-674FDCE84BBC}" dt="2018-11-19T15:20:23.740" v="403" actId="20577"/>
        <pc:sldMkLst>
          <pc:docMk/>
          <pc:sldMk cId="3601082625" sldId="256"/>
        </pc:sldMkLst>
        <pc:spChg chg="mod">
          <ac:chgData name="Williams, Kelly A" userId="S::kwilliams@ldcsb.ca::5687177e-797b-4d87-b52e-cddf033779f0" providerId="AD" clId="Web-{098ECB4C-7933-F54F-1A02-674FDCE84BBC}" dt="2018-11-19T15:20:23.740" v="403" actId="20577"/>
          <ac:spMkLst>
            <pc:docMk/>
            <pc:sldMk cId="3601082625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098ECB4C-7933-F54F-1A02-674FDCE84BBC}" dt="2018-11-19T15:09:47.689" v="7"/>
          <ac:spMkLst>
            <pc:docMk/>
            <pc:sldMk cId="3601082625" sldId="256"/>
            <ac:spMk id="3" creationId="{00000000-0000-0000-0000-000000000000}"/>
          </ac:spMkLst>
        </pc:spChg>
      </pc:sldChg>
      <pc:sldChg chg="modSp new">
        <pc:chgData name="Williams, Kelly A" userId="S::kwilliams@ldcsb.ca::5687177e-797b-4d87-b52e-cddf033779f0" providerId="AD" clId="Web-{098ECB4C-7933-F54F-1A02-674FDCE84BBC}" dt="2018-11-19T15:11:12.065" v="73" actId="20577"/>
        <pc:sldMkLst>
          <pc:docMk/>
          <pc:sldMk cId="1478476480" sldId="257"/>
        </pc:sldMkLst>
        <pc:spChg chg="mod">
          <ac:chgData name="Williams, Kelly A" userId="S::kwilliams@ldcsb.ca::5687177e-797b-4d87-b52e-cddf033779f0" providerId="AD" clId="Web-{098ECB4C-7933-F54F-1A02-674FDCE84BBC}" dt="2018-11-19T15:10:43.768" v="36" actId="20577"/>
          <ac:spMkLst>
            <pc:docMk/>
            <pc:sldMk cId="1478476480" sldId="257"/>
            <ac:spMk id="2" creationId="{6C9EC256-5208-4607-B0BD-DF048112AE39}"/>
          </ac:spMkLst>
        </pc:spChg>
        <pc:spChg chg="mod">
          <ac:chgData name="Williams, Kelly A" userId="S::kwilliams@ldcsb.ca::5687177e-797b-4d87-b52e-cddf033779f0" providerId="AD" clId="Web-{098ECB4C-7933-F54F-1A02-674FDCE84BBC}" dt="2018-11-19T15:11:12.065" v="73" actId="20577"/>
          <ac:spMkLst>
            <pc:docMk/>
            <pc:sldMk cId="1478476480" sldId="257"/>
            <ac:spMk id="3" creationId="{4693449A-D5DE-4BFB-B736-3C7576C2684A}"/>
          </ac:spMkLst>
        </pc:spChg>
      </pc:sldChg>
      <pc:sldChg chg="modSp new">
        <pc:chgData name="Williams, Kelly A" userId="S::kwilliams@ldcsb.ca::5687177e-797b-4d87-b52e-cddf033779f0" providerId="AD" clId="Web-{098ECB4C-7933-F54F-1A02-674FDCE84BBC}" dt="2018-11-19T15:15:41.239" v="242" actId="20577"/>
        <pc:sldMkLst>
          <pc:docMk/>
          <pc:sldMk cId="568929048" sldId="258"/>
        </pc:sldMkLst>
        <pc:spChg chg="mod">
          <ac:chgData name="Williams, Kelly A" userId="S::kwilliams@ldcsb.ca::5687177e-797b-4d87-b52e-cddf033779f0" providerId="AD" clId="Web-{098ECB4C-7933-F54F-1A02-674FDCE84BBC}" dt="2018-11-19T15:14:09.738" v="173" actId="20577"/>
          <ac:spMkLst>
            <pc:docMk/>
            <pc:sldMk cId="568929048" sldId="258"/>
            <ac:spMk id="2" creationId="{E125F1C6-51D3-404B-ADB7-8A2A58B76930}"/>
          </ac:spMkLst>
        </pc:spChg>
        <pc:spChg chg="mod">
          <ac:chgData name="Williams, Kelly A" userId="S::kwilliams@ldcsb.ca::5687177e-797b-4d87-b52e-cddf033779f0" providerId="AD" clId="Web-{098ECB4C-7933-F54F-1A02-674FDCE84BBC}" dt="2018-11-19T15:15:41.239" v="242" actId="20577"/>
          <ac:spMkLst>
            <pc:docMk/>
            <pc:sldMk cId="568929048" sldId="258"/>
            <ac:spMk id="3" creationId="{5BDE8C50-8B89-4190-8373-92C541F2EAD8}"/>
          </ac:spMkLst>
        </pc:spChg>
      </pc:sldChg>
      <pc:sldChg chg="modSp new ord">
        <pc:chgData name="Williams, Kelly A" userId="S::kwilliams@ldcsb.ca::5687177e-797b-4d87-b52e-cddf033779f0" providerId="AD" clId="Web-{098ECB4C-7933-F54F-1A02-674FDCE84BBC}" dt="2018-11-19T15:21:40.381" v="460" actId="20577"/>
        <pc:sldMkLst>
          <pc:docMk/>
          <pc:sldMk cId="3704970152" sldId="259"/>
        </pc:sldMkLst>
        <pc:spChg chg="mod">
          <ac:chgData name="Williams, Kelly A" userId="S::kwilliams@ldcsb.ca::5687177e-797b-4d87-b52e-cddf033779f0" providerId="AD" clId="Web-{098ECB4C-7933-F54F-1A02-674FDCE84BBC}" dt="2018-11-19T15:16:29.630" v="260" actId="1076"/>
          <ac:spMkLst>
            <pc:docMk/>
            <pc:sldMk cId="3704970152" sldId="259"/>
            <ac:spMk id="2" creationId="{757FEE55-0BDF-4613-81B9-D924E9D2CD09}"/>
          </ac:spMkLst>
        </pc:spChg>
        <pc:spChg chg="mod">
          <ac:chgData name="Williams, Kelly A" userId="S::kwilliams@ldcsb.ca::5687177e-797b-4d87-b52e-cddf033779f0" providerId="AD" clId="Web-{098ECB4C-7933-F54F-1A02-674FDCE84BBC}" dt="2018-11-19T15:21:40.381" v="460" actId="20577"/>
          <ac:spMkLst>
            <pc:docMk/>
            <pc:sldMk cId="3704970152" sldId="259"/>
            <ac:spMk id="3" creationId="{AAB46846-109F-4C08-BA0C-CC08754DF47C}"/>
          </ac:spMkLst>
        </pc:spChg>
      </pc:sldChg>
      <pc:sldChg chg="new del">
        <pc:chgData name="Williams, Kelly A" userId="S::kwilliams@ldcsb.ca::5687177e-797b-4d87-b52e-cddf033779f0" providerId="AD" clId="Web-{098ECB4C-7933-F54F-1A02-674FDCE84BBC}" dt="2018-11-19T15:28:50.306" v="752"/>
        <pc:sldMkLst>
          <pc:docMk/>
          <pc:sldMk cId="303117297" sldId="260"/>
        </pc:sldMkLst>
      </pc:sldChg>
      <pc:sldChg chg="modSp new del">
        <pc:chgData name="Williams, Kelly A" userId="S::kwilliams@ldcsb.ca::5687177e-797b-4d87-b52e-cddf033779f0" providerId="AD" clId="Web-{098ECB4C-7933-F54F-1A02-674FDCE84BBC}" dt="2018-11-19T15:23:48.382" v="526"/>
        <pc:sldMkLst>
          <pc:docMk/>
          <pc:sldMk cId="1002686727" sldId="261"/>
        </pc:sldMkLst>
        <pc:spChg chg="mod">
          <ac:chgData name="Williams, Kelly A" userId="S::kwilliams@ldcsb.ca::5687177e-797b-4d87-b52e-cddf033779f0" providerId="AD" clId="Web-{098ECB4C-7933-F54F-1A02-674FDCE84BBC}" dt="2018-11-19T15:23:42.476" v="522" actId="20577"/>
          <ac:spMkLst>
            <pc:docMk/>
            <pc:sldMk cId="1002686727" sldId="261"/>
            <ac:spMk id="2" creationId="{EE040C0D-EAA0-452E-A4E7-E98E27B5BA6E}"/>
          </ac:spMkLst>
        </pc:spChg>
        <pc:spChg chg="mod">
          <ac:chgData name="Williams, Kelly A" userId="S::kwilliams@ldcsb.ca::5687177e-797b-4d87-b52e-cddf033779f0" providerId="AD" clId="Web-{098ECB4C-7933-F54F-1A02-674FDCE84BBC}" dt="2018-11-19T15:23:20.960" v="491" actId="20577"/>
          <ac:spMkLst>
            <pc:docMk/>
            <pc:sldMk cId="1002686727" sldId="261"/>
            <ac:spMk id="3" creationId="{1EC36AA3-B4E6-42B6-92F3-A7752AF4A80F}"/>
          </ac:spMkLst>
        </pc:spChg>
        <pc:spChg chg="mod">
          <ac:chgData name="Williams, Kelly A" userId="S::kwilliams@ldcsb.ca::5687177e-797b-4d87-b52e-cddf033779f0" providerId="AD" clId="Web-{098ECB4C-7933-F54F-1A02-674FDCE84BBC}" dt="2018-11-19T15:23:27.117" v="505" actId="20577"/>
          <ac:spMkLst>
            <pc:docMk/>
            <pc:sldMk cId="1002686727" sldId="261"/>
            <ac:spMk id="4" creationId="{3771FDEC-91BC-4906-99A1-4CE71864E7D6}"/>
          </ac:spMkLst>
        </pc:spChg>
      </pc:sldChg>
      <pc:sldChg chg="modSp new">
        <pc:chgData name="Williams, Kelly A" userId="S::kwilliams@ldcsb.ca::5687177e-797b-4d87-b52e-cddf033779f0" providerId="AD" clId="Web-{098ECB4C-7933-F54F-1A02-674FDCE84BBC}" dt="2018-11-19T15:28:23.915" v="749" actId="20577"/>
        <pc:sldMkLst>
          <pc:docMk/>
          <pc:sldMk cId="3142460642" sldId="262"/>
        </pc:sldMkLst>
        <pc:spChg chg="mod">
          <ac:chgData name="Williams, Kelly A" userId="S::kwilliams@ldcsb.ca::5687177e-797b-4d87-b52e-cddf033779f0" providerId="AD" clId="Web-{098ECB4C-7933-F54F-1A02-674FDCE84BBC}" dt="2018-11-19T15:24:40.570" v="573" actId="20577"/>
          <ac:spMkLst>
            <pc:docMk/>
            <pc:sldMk cId="3142460642" sldId="262"/>
            <ac:spMk id="2" creationId="{91CAFCD1-9360-437E-8A65-6D21F8A542BF}"/>
          </ac:spMkLst>
        </pc:spChg>
        <pc:spChg chg="mod">
          <ac:chgData name="Williams, Kelly A" userId="S::kwilliams@ldcsb.ca::5687177e-797b-4d87-b52e-cddf033779f0" providerId="AD" clId="Web-{098ECB4C-7933-F54F-1A02-674FDCE84BBC}" dt="2018-11-19T15:24:32.164" v="571" actId="20577"/>
          <ac:spMkLst>
            <pc:docMk/>
            <pc:sldMk cId="3142460642" sldId="262"/>
            <ac:spMk id="3" creationId="{63140832-1B55-426B-B3C7-848C2CDC259B}"/>
          </ac:spMkLst>
        </pc:spChg>
        <pc:spChg chg="mod">
          <ac:chgData name="Williams, Kelly A" userId="S::kwilliams@ldcsb.ca::5687177e-797b-4d87-b52e-cddf033779f0" providerId="AD" clId="Web-{098ECB4C-7933-F54F-1A02-674FDCE84BBC}" dt="2018-11-19T15:28:21.665" v="748" actId="20577"/>
          <ac:spMkLst>
            <pc:docMk/>
            <pc:sldMk cId="3142460642" sldId="262"/>
            <ac:spMk id="4" creationId="{F722CAF3-2BB6-4740-A4F6-815633F4686B}"/>
          </ac:spMkLst>
        </pc:spChg>
        <pc:spChg chg="mod">
          <ac:chgData name="Williams, Kelly A" userId="S::kwilliams@ldcsb.ca::5687177e-797b-4d87-b52e-cddf033779f0" providerId="AD" clId="Web-{098ECB4C-7933-F54F-1A02-674FDCE84BBC}" dt="2018-11-19T15:24:35.117" v="572" actId="20577"/>
          <ac:spMkLst>
            <pc:docMk/>
            <pc:sldMk cId="3142460642" sldId="262"/>
            <ac:spMk id="5" creationId="{437E3889-80F8-4344-929C-16588077C2F6}"/>
          </ac:spMkLst>
        </pc:spChg>
        <pc:spChg chg="mod">
          <ac:chgData name="Williams, Kelly A" userId="S::kwilliams@ldcsb.ca::5687177e-797b-4d87-b52e-cddf033779f0" providerId="AD" clId="Web-{098ECB4C-7933-F54F-1A02-674FDCE84BBC}" dt="2018-11-19T15:28:23.915" v="749" actId="20577"/>
          <ac:spMkLst>
            <pc:docMk/>
            <pc:sldMk cId="3142460642" sldId="262"/>
            <ac:spMk id="6" creationId="{B20D07F4-F5B2-48BD-9AE0-0A552FD8566F}"/>
          </ac:spMkLst>
        </pc:spChg>
      </pc:sldChg>
      <pc:sldChg chg="modSp new">
        <pc:chgData name="Williams, Kelly A" userId="S::kwilliams@ldcsb.ca::5687177e-797b-4d87-b52e-cddf033779f0" providerId="AD" clId="Web-{098ECB4C-7933-F54F-1A02-674FDCE84BBC}" dt="2018-11-19T15:34:23.277" v="1008" actId="20577"/>
        <pc:sldMkLst>
          <pc:docMk/>
          <pc:sldMk cId="763254254" sldId="263"/>
        </pc:sldMkLst>
        <pc:spChg chg="mod">
          <ac:chgData name="Williams, Kelly A" userId="S::kwilliams@ldcsb.ca::5687177e-797b-4d87-b52e-cddf033779f0" providerId="AD" clId="Web-{098ECB4C-7933-F54F-1A02-674FDCE84BBC}" dt="2018-11-19T15:30:48.385" v="853" actId="20577"/>
          <ac:spMkLst>
            <pc:docMk/>
            <pc:sldMk cId="763254254" sldId="263"/>
            <ac:spMk id="2" creationId="{7A62FF0C-DA3B-4583-BA2F-4ED7FFD5DF19}"/>
          </ac:spMkLst>
        </pc:spChg>
        <pc:spChg chg="mod">
          <ac:chgData name="Williams, Kelly A" userId="S::kwilliams@ldcsb.ca::5687177e-797b-4d87-b52e-cddf033779f0" providerId="AD" clId="Web-{098ECB4C-7933-F54F-1A02-674FDCE84BBC}" dt="2018-11-19T15:34:23.277" v="1008" actId="20577"/>
          <ac:spMkLst>
            <pc:docMk/>
            <pc:sldMk cId="763254254" sldId="263"/>
            <ac:spMk id="3" creationId="{050130DC-DDF6-4911-AE9F-585EE858AC68}"/>
          </ac:spMkLst>
        </pc:spChg>
      </pc:sldChg>
      <pc:sldChg chg="modSp new">
        <pc:chgData name="Williams, Kelly A" userId="S::kwilliams@ldcsb.ca::5687177e-797b-4d87-b52e-cddf033779f0" providerId="AD" clId="Web-{098ECB4C-7933-F54F-1A02-674FDCE84BBC}" dt="2018-11-19T15:42:14.186" v="1143" actId="20577"/>
        <pc:sldMkLst>
          <pc:docMk/>
          <pc:sldMk cId="1458119180" sldId="264"/>
        </pc:sldMkLst>
        <pc:spChg chg="mod">
          <ac:chgData name="Williams, Kelly A" userId="S::kwilliams@ldcsb.ca::5687177e-797b-4d87-b52e-cddf033779f0" providerId="AD" clId="Web-{098ECB4C-7933-F54F-1A02-674FDCE84BBC}" dt="2018-11-19T15:39:36.029" v="1016" actId="20577"/>
          <ac:spMkLst>
            <pc:docMk/>
            <pc:sldMk cId="1458119180" sldId="264"/>
            <ac:spMk id="2" creationId="{4E6746B5-BBC1-4778-BF8A-DA2C11D5AFDD}"/>
          </ac:spMkLst>
        </pc:spChg>
        <pc:spChg chg="mod">
          <ac:chgData name="Williams, Kelly A" userId="S::kwilliams@ldcsb.ca::5687177e-797b-4d87-b52e-cddf033779f0" providerId="AD" clId="Web-{098ECB4C-7933-F54F-1A02-674FDCE84BBC}" dt="2018-11-19T15:42:14.186" v="1143" actId="20577"/>
          <ac:spMkLst>
            <pc:docMk/>
            <pc:sldMk cId="1458119180" sldId="264"/>
            <ac:spMk id="3" creationId="{2D4ED00D-D603-4D36-AA24-D0045771113E}"/>
          </ac:spMkLst>
        </pc:spChg>
      </pc:sldChg>
      <pc:sldChg chg="addSp modSp new mod setBg">
        <pc:chgData name="Williams, Kelly A" userId="S::kwilliams@ldcsb.ca::5687177e-797b-4d87-b52e-cddf033779f0" providerId="AD" clId="Web-{098ECB4C-7933-F54F-1A02-674FDCE84BBC}" dt="2018-11-19T16:18:58.889" v="1490" actId="20577"/>
        <pc:sldMkLst>
          <pc:docMk/>
          <pc:sldMk cId="2765646534" sldId="265"/>
        </pc:sldMkLst>
        <pc:spChg chg="mod">
          <ac:chgData name="Williams, Kelly A" userId="S::kwilliams@ldcsb.ca::5687177e-797b-4d87-b52e-cddf033779f0" providerId="AD" clId="Web-{098ECB4C-7933-F54F-1A02-674FDCE84BBC}" dt="2018-11-19T16:18:08.074" v="1482" actId="1076"/>
          <ac:spMkLst>
            <pc:docMk/>
            <pc:sldMk cId="2765646534" sldId="265"/>
            <ac:spMk id="2" creationId="{3600DD92-9FDB-43C3-B15B-5A56D8F7F912}"/>
          </ac:spMkLst>
        </pc:spChg>
        <pc:spChg chg="mod">
          <ac:chgData name="Williams, Kelly A" userId="S::kwilliams@ldcsb.ca::5687177e-797b-4d87-b52e-cddf033779f0" providerId="AD" clId="Web-{098ECB4C-7933-F54F-1A02-674FDCE84BBC}" dt="2018-11-19T16:18:58.889" v="1490" actId="20577"/>
          <ac:spMkLst>
            <pc:docMk/>
            <pc:sldMk cId="2765646534" sldId="265"/>
            <ac:spMk id="3" creationId="{238E1C53-D3D4-4BD2-8E20-C56FB84E483C}"/>
          </ac:spMkLst>
        </pc:spChg>
        <pc:spChg chg="add">
          <ac:chgData name="Williams, Kelly A" userId="S::kwilliams@ldcsb.ca::5687177e-797b-4d87-b52e-cddf033779f0" providerId="AD" clId="Web-{098ECB4C-7933-F54F-1A02-674FDCE84BBC}" dt="2018-11-19T16:17:34.244" v="1472"/>
          <ac:spMkLst>
            <pc:docMk/>
            <pc:sldMk cId="2765646534" sldId="265"/>
            <ac:spMk id="9" creationId="{961D8973-EAA9-459A-AF59-BBB4233D6C78}"/>
          </ac:spMkLst>
        </pc:spChg>
        <pc:spChg chg="add">
          <ac:chgData name="Williams, Kelly A" userId="S::kwilliams@ldcsb.ca::5687177e-797b-4d87-b52e-cddf033779f0" providerId="AD" clId="Web-{098ECB4C-7933-F54F-1A02-674FDCE84BBC}" dt="2018-11-19T16:17:34.244" v="1472"/>
          <ac:spMkLst>
            <pc:docMk/>
            <pc:sldMk cId="2765646534" sldId="265"/>
            <ac:spMk id="11" creationId="{FBEA8A33-C0D0-416D-8359-724B8828C7C3}"/>
          </ac:spMkLst>
        </pc:spChg>
        <pc:picChg chg="add mod">
          <ac:chgData name="Williams, Kelly A" userId="S::kwilliams@ldcsb.ca::5687177e-797b-4d87-b52e-cddf033779f0" providerId="AD" clId="Web-{098ECB4C-7933-F54F-1A02-674FDCE84BBC}" dt="2018-11-19T16:17:34.244" v="1472"/>
          <ac:picMkLst>
            <pc:docMk/>
            <pc:sldMk cId="2765646534" sldId="265"/>
            <ac:picMk id="4" creationId="{D64D233A-F3DA-4ABC-AA28-D60A555FDC0A}"/>
          </ac:picMkLst>
        </pc:picChg>
      </pc:sldChg>
      <pc:sldChg chg="modSp new">
        <pc:chgData name="Williams, Kelly A" userId="S::kwilliams@ldcsb.ca::5687177e-797b-4d87-b52e-cddf033779f0" providerId="AD" clId="Web-{098ECB4C-7933-F54F-1A02-674FDCE84BBC}" dt="2018-11-19T16:28:30.725" v="1698" actId="20577"/>
        <pc:sldMkLst>
          <pc:docMk/>
          <pc:sldMk cId="2490149303" sldId="266"/>
        </pc:sldMkLst>
        <pc:spChg chg="mod">
          <ac:chgData name="Williams, Kelly A" userId="S::kwilliams@ldcsb.ca::5687177e-797b-4d87-b52e-cddf033779f0" providerId="AD" clId="Web-{098ECB4C-7933-F54F-1A02-674FDCE84BBC}" dt="2018-11-19T16:23:18.821" v="1590" actId="1076"/>
          <ac:spMkLst>
            <pc:docMk/>
            <pc:sldMk cId="2490149303" sldId="266"/>
            <ac:spMk id="2" creationId="{376464C6-995E-4922-B526-BF2BB194FC69}"/>
          </ac:spMkLst>
        </pc:spChg>
        <pc:spChg chg="mod">
          <ac:chgData name="Williams, Kelly A" userId="S::kwilliams@ldcsb.ca::5687177e-797b-4d87-b52e-cddf033779f0" providerId="AD" clId="Web-{098ECB4C-7933-F54F-1A02-674FDCE84BBC}" dt="2018-11-19T16:28:30.725" v="1698" actId="20577"/>
          <ac:spMkLst>
            <pc:docMk/>
            <pc:sldMk cId="2490149303" sldId="266"/>
            <ac:spMk id="3" creationId="{50692B04-6995-4744-BCB0-89355EB85B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museum.org/toah/hd/ropo/hd_ropo.htm" TargetMode="External"/><Relationship Id="rId2" Type="http://schemas.openxmlformats.org/officeDocument/2006/relationships/hyperlink" Target="https://www.britannica.com/topic/republic-govern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humanities/world-history/ancient-medieval/roman-empire/v/overview-of-the-roman-empi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museum.org/art/collection/search/24701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04FA5E-9397-403D-8733-45505DDB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8004" y="1480929"/>
            <a:ext cx="5607908" cy="3254321"/>
          </a:xfrm>
        </p:spPr>
        <p:txBody>
          <a:bodyPr>
            <a:normAutofit fontScale="90000"/>
          </a:bodyPr>
          <a:lstStyle/>
          <a:p>
            <a:pPr algn="l"/>
            <a:r>
              <a:rPr lang="en-US" sz="7000" b="1"/>
              <a:t>ancient Roman History: </a:t>
            </a:r>
            <a:r>
              <a:rPr lang="en-US" sz="7000" b="1" dirty="0"/>
              <a:t/>
            </a:r>
            <a:br>
              <a:rPr lang="en-US" sz="7000" b="1" dirty="0"/>
            </a:br>
            <a:r>
              <a:rPr lang="en-US" sz="7000" b="1"/>
              <a:t>Part </a:t>
            </a:r>
            <a:r>
              <a:rPr lang="en-US" sz="7000" b="1" dirty="0"/>
              <a:t>1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09E1F823-C239-4ACC-923A-5C958E00E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0817DDF7-06E9-4C7C-84DF-2240A6536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138B141-2EC7-45ED-8944-01F5F3FF9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29" r="39605" b="2"/>
          <a:stretch/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6746B5-BBC1-4778-BF8A-DA2C11D5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197338"/>
            <a:ext cx="5793475" cy="714131"/>
          </a:xfrm>
        </p:spPr>
        <p:txBody>
          <a:bodyPr>
            <a:normAutofit/>
          </a:bodyPr>
          <a:lstStyle/>
          <a:p>
            <a:r>
              <a:rPr lang="en-US" b="1" dirty="0"/>
              <a:t>Roman Temples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4ED00D-D603-4D36-AA24-D0045771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1103924"/>
            <a:ext cx="6067013" cy="5603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Many temples from Ancient Rome reflect a </a:t>
            </a:r>
            <a:r>
              <a:rPr lang="en-US" sz="2400" b="1" u="sng" dirty="0"/>
              <a:t>Greek</a:t>
            </a:r>
            <a:r>
              <a:rPr lang="en-US" sz="2400" dirty="0"/>
              <a:t> influence.</a:t>
            </a:r>
          </a:p>
          <a:p>
            <a:pPr marL="383540" indent="-383540"/>
            <a:r>
              <a:rPr lang="en-US" sz="2400" dirty="0"/>
              <a:t>For example, both Roman and Greek temples were made using </a:t>
            </a:r>
            <a:r>
              <a:rPr lang="en-US" sz="2400" b="1" u="sng" dirty="0"/>
              <a:t>columns</a:t>
            </a:r>
            <a:r>
              <a:rPr lang="en-US" sz="2400" dirty="0"/>
              <a:t>.</a:t>
            </a:r>
          </a:p>
          <a:p>
            <a:pPr marL="383540" indent="-383540"/>
            <a:r>
              <a:rPr lang="en-US" sz="2400" dirty="0"/>
              <a:t>However, it should be noted that the Greeks used columns as </a:t>
            </a:r>
            <a:r>
              <a:rPr lang="en-US" sz="2400" b="1" u="sng" dirty="0"/>
              <a:t>structural</a:t>
            </a:r>
            <a:r>
              <a:rPr lang="en-US" sz="2400" dirty="0"/>
              <a:t> supports while the Romans used columns as </a:t>
            </a:r>
            <a:r>
              <a:rPr lang="en-US" sz="2400" b="1" u="sng" dirty="0"/>
              <a:t>decoration</a:t>
            </a:r>
            <a:r>
              <a:rPr lang="en-US" sz="2400" dirty="0"/>
              <a:t>.</a:t>
            </a:r>
          </a:p>
          <a:p>
            <a:pPr marL="383540" indent="-383540"/>
            <a:r>
              <a:rPr lang="en-US" sz="2400" dirty="0"/>
              <a:t>The image on the right is an example of a Roman temple that can be found in </a:t>
            </a:r>
            <a:r>
              <a:rPr lang="en-US" sz="2400" b="1" u="sng" dirty="0"/>
              <a:t>Nimes</a:t>
            </a:r>
            <a:r>
              <a:rPr lang="en-US" sz="2400" dirty="0"/>
              <a:t>, France.  It is called </a:t>
            </a:r>
            <a:r>
              <a:rPr lang="en-US" sz="2400" b="1" u="sng" dirty="0"/>
              <a:t>Maison Caree</a:t>
            </a:r>
            <a:r>
              <a:rPr lang="en-US" sz="2400" dirty="0"/>
              <a:t>.  </a:t>
            </a:r>
          </a:p>
          <a:p>
            <a:pPr marL="383540" indent="-383540"/>
            <a:endParaRPr lang="en-US" sz="240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A large stone building&#10;&#10;Description generated with very high confidence">
            <a:extLst>
              <a:ext uri="{FF2B5EF4-FFF2-40B4-BE49-F238E27FC236}">
                <a16:creationId xmlns:a16="http://schemas.microsoft.com/office/drawing/2014/main" xmlns="" id="{1160030D-CF16-4613-B611-2CCC50E47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7" r="32437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0F4EF-0E3E-4C69-9E7A-6B3924B0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6415"/>
            <a:ext cx="9601200" cy="762977"/>
          </a:xfrm>
        </p:spPr>
        <p:txBody>
          <a:bodyPr/>
          <a:lstStyle/>
          <a:p>
            <a:pPr algn="ctr"/>
            <a:r>
              <a:rPr lang="en-US" b="1" dirty="0"/>
              <a:t>The Temple Complex in Palestrina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9C2FBCD-C1CC-4A9F-9B02-9CE7381A2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5908" y="2091501"/>
            <a:ext cx="4975324" cy="30032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067429-55A2-4C44-B7DC-AE981EE6C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942" y="1201615"/>
            <a:ext cx="5346554" cy="5359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/>
              <a:t>The </a:t>
            </a:r>
            <a:r>
              <a:rPr lang="en-US" b="1" u="sng" dirty="0"/>
              <a:t>Sanctuary</a:t>
            </a:r>
            <a:r>
              <a:rPr lang="en-US" dirty="0"/>
              <a:t> of Fortuna </a:t>
            </a:r>
            <a:r>
              <a:rPr lang="en-US" b="1" u="sng" err="1"/>
              <a:t>Primigenia</a:t>
            </a:r>
            <a:r>
              <a:rPr lang="en-US" dirty="0"/>
              <a:t> is another example of a Roman temple that has a Greek </a:t>
            </a:r>
            <a:r>
              <a:rPr lang="en-US" b="1" u="sng" dirty="0"/>
              <a:t>influence</a:t>
            </a:r>
            <a:r>
              <a:rPr lang="en-US" dirty="0"/>
              <a:t>.</a:t>
            </a:r>
          </a:p>
          <a:p>
            <a:pPr marL="383540" indent="-383540"/>
            <a:r>
              <a:rPr lang="en-US" dirty="0"/>
              <a:t>It is located in </a:t>
            </a:r>
            <a:r>
              <a:rPr lang="en-US" b="1" u="sng" dirty="0"/>
              <a:t>Palestrina</a:t>
            </a:r>
            <a:r>
              <a:rPr lang="en-US" dirty="0"/>
              <a:t>, Italy.</a:t>
            </a:r>
          </a:p>
          <a:p>
            <a:pPr marL="383540" indent="-383540"/>
            <a:r>
              <a:rPr lang="en-US" dirty="0"/>
              <a:t>Palestrina "was said to have originated when a </a:t>
            </a:r>
            <a:r>
              <a:rPr lang="en-US" b="1" u="sng" dirty="0"/>
              <a:t>peasant</a:t>
            </a:r>
            <a:r>
              <a:rPr lang="en-US" dirty="0"/>
              <a:t> found a mysterious </a:t>
            </a:r>
            <a:r>
              <a:rPr lang="en-US" b="1" u="sng" dirty="0"/>
              <a:t>tablet</a:t>
            </a:r>
            <a:r>
              <a:rPr lang="en-US" dirty="0"/>
              <a:t> in the woods nearby."</a:t>
            </a:r>
          </a:p>
          <a:p>
            <a:pPr marL="383540" indent="-383540"/>
            <a:r>
              <a:rPr lang="en-US" dirty="0"/>
              <a:t>The </a:t>
            </a:r>
            <a:r>
              <a:rPr lang="en-US" b="1" u="sng" dirty="0"/>
              <a:t>history</a:t>
            </a:r>
            <a:r>
              <a:rPr lang="en-US" dirty="0"/>
              <a:t> of Palestrina was apparently written on this tablet even though the town had not been built yet.</a:t>
            </a:r>
          </a:p>
          <a:p>
            <a:pPr marL="383540" indent="-383540"/>
            <a:r>
              <a:rPr lang="en-US" dirty="0"/>
              <a:t>A </a:t>
            </a:r>
            <a:r>
              <a:rPr lang="en-US" b="1" u="sng" dirty="0"/>
              <a:t>temple</a:t>
            </a:r>
            <a:r>
              <a:rPr lang="en-US" dirty="0"/>
              <a:t> (The Sanctuary of Fortuna </a:t>
            </a:r>
            <a:r>
              <a:rPr lang="en-US" dirty="0" err="1"/>
              <a:t>Primigenia</a:t>
            </a:r>
            <a:r>
              <a:rPr lang="en-US" dirty="0"/>
              <a:t>) was eventually built in Palestrina and the tablet was placed </a:t>
            </a:r>
            <a:r>
              <a:rPr lang="en-US" b="1" u="sng" dirty="0"/>
              <a:t>inside</a:t>
            </a:r>
            <a:r>
              <a:rPr lang="en-US" dirty="0"/>
              <a:t> the temple in a statue of </a:t>
            </a:r>
            <a:r>
              <a:rPr lang="en-US" b="1" u="sng" dirty="0"/>
              <a:t>Fortuna</a:t>
            </a:r>
            <a:r>
              <a:rPr lang="en-US" dirty="0"/>
              <a:t>.</a:t>
            </a:r>
          </a:p>
          <a:p>
            <a:pPr marL="383540" indent="-383540"/>
            <a:r>
              <a:rPr lang="en-US" dirty="0"/>
              <a:t>Fortuna is the goddess of </a:t>
            </a:r>
            <a:r>
              <a:rPr lang="en-US" b="1" u="sng" dirty="0"/>
              <a:t>good fortune</a:t>
            </a:r>
            <a:r>
              <a:rPr lang="en-US" dirty="0"/>
              <a:t>.</a:t>
            </a:r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5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464C6-995E-4922-B526-BF2BB194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324338"/>
            <a:ext cx="9886950" cy="694593"/>
          </a:xfrm>
        </p:spPr>
        <p:txBody>
          <a:bodyPr>
            <a:normAutofit/>
          </a:bodyPr>
          <a:lstStyle/>
          <a:p>
            <a:r>
              <a:rPr lang="en-US" b="1" dirty="0"/>
              <a:t>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692B04-6995-4744-BCB0-89355EB85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1182077"/>
            <a:ext cx="6176776" cy="504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Roman builders found </a:t>
            </a:r>
            <a:r>
              <a:rPr lang="en-US" sz="2400" b="1" u="sng" dirty="0"/>
              <a:t>innovative</a:t>
            </a:r>
            <a:r>
              <a:rPr lang="en-US" sz="2400" dirty="0"/>
              <a:t> ways to construct arches by "holding the stones in place with a wooden form until a </a:t>
            </a:r>
            <a:r>
              <a:rPr lang="en-US" sz="2400" b="1" u="sng" dirty="0"/>
              <a:t>keystone</a:t>
            </a:r>
            <a:r>
              <a:rPr lang="en-US" sz="2400" dirty="0"/>
              <a:t> could be placed in position."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2400" dirty="0"/>
              <a:t>Keystone: the top </a:t>
            </a:r>
            <a:r>
              <a:rPr lang="en-US" sz="2400" b="1" u="sng" dirty="0"/>
              <a:t>stone</a:t>
            </a:r>
            <a:r>
              <a:rPr lang="en-US" sz="2400" dirty="0"/>
              <a:t> of an arch.</a:t>
            </a:r>
          </a:p>
          <a:p>
            <a:pPr marL="383540" indent="-383540"/>
            <a:r>
              <a:rPr lang="en-US" sz="2400" dirty="0"/>
              <a:t>The Romans also demonstrated innovation when they used </a:t>
            </a:r>
            <a:r>
              <a:rPr lang="en-US" sz="2400" b="1" u="sng" dirty="0"/>
              <a:t>concrete</a:t>
            </a:r>
            <a:r>
              <a:rPr lang="en-US" sz="2400" dirty="0"/>
              <a:t>.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2400" dirty="0"/>
              <a:t>Concrete allowed the Romans "to construct buildings on a </a:t>
            </a:r>
            <a:r>
              <a:rPr lang="en-US" sz="2400" b="1" u="sng" dirty="0"/>
              <a:t>large</a:t>
            </a:r>
            <a:r>
              <a:rPr lang="en-US" sz="2400" dirty="0"/>
              <a:t> scale."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2400" dirty="0"/>
              <a:t>Concrete had never been used to the extent that it was in Ancient Rome.</a:t>
            </a:r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5965956B-7E28-4B53-B1E4-299F4CF3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0" r="11277"/>
          <a:stretch/>
        </p:blipFill>
        <p:spPr>
          <a:xfrm>
            <a:off x="8159129" y="1493018"/>
            <a:ext cx="3211495" cy="34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1D2C4-578D-48CF-BFEB-6EBA6E21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Roman Bridge</a:t>
            </a:r>
          </a:p>
        </p:txBody>
      </p:sp>
      <p:pic>
        <p:nvPicPr>
          <p:cNvPr id="5" name="Picture 5" descr="A large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63509963-D09F-4A4C-A0CC-A31EE193D2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2612" y="2171699"/>
            <a:ext cx="4305300" cy="304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2AAA03-8EAD-43EB-8B31-01D49D4981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/>
              <a:t>This bridge is located in Alcantara, Spain.</a:t>
            </a:r>
          </a:p>
          <a:p>
            <a:pPr marL="383540" indent="-383540"/>
            <a:r>
              <a:rPr lang="en-US"/>
              <a:t>It was built in A.D. 105.</a:t>
            </a:r>
          </a:p>
          <a:p>
            <a:pPr marL="383540" indent="-383540"/>
            <a:r>
              <a:rPr lang="en-US" b="1"/>
              <a:t>Why is this bridge an example of Roman architecture?</a:t>
            </a:r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7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0DD92-9FDB-43C3-B15B-5A56D8F7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58" y="158262"/>
            <a:ext cx="5793475" cy="626209"/>
          </a:xfrm>
        </p:spPr>
        <p:txBody>
          <a:bodyPr>
            <a:normAutofit fontScale="90000"/>
          </a:bodyPr>
          <a:lstStyle/>
          <a:p>
            <a:r>
              <a:rPr lang="en-US" b="1"/>
              <a:t>Roman Aqueducts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8E1C53-D3D4-4BD2-8E20-C56FB84E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1025770"/>
            <a:ext cx="5793475" cy="56720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 sz="2200"/>
              <a:t>The Roman aqueducts "demonstrate the Romans' ability to combine </a:t>
            </a:r>
            <a:r>
              <a:rPr lang="en-US" sz="2200" b="1" u="sng"/>
              <a:t>engineering</a:t>
            </a:r>
            <a:r>
              <a:rPr lang="en-US" sz="2200" dirty="0"/>
              <a:t> </a:t>
            </a:r>
            <a:r>
              <a:rPr lang="en-US" sz="2200"/>
              <a:t>skills with a knowledge of architectural form."</a:t>
            </a:r>
          </a:p>
          <a:p>
            <a:pPr marL="383540" indent="-383540"/>
            <a:r>
              <a:rPr lang="en-US" sz="2200"/>
              <a:t>An aquduct is "</a:t>
            </a:r>
            <a:r>
              <a:rPr lang="en-US" sz="2200" b="1" u="sng"/>
              <a:t>a system that carried water from mountain streams into cities by using gravitational flow</a:t>
            </a:r>
            <a:r>
              <a:rPr lang="en-US" sz="2200"/>
              <a:t>."</a:t>
            </a:r>
          </a:p>
          <a:p>
            <a:pPr marL="383540" indent="-383540"/>
            <a:r>
              <a:rPr lang="en-US" sz="2200"/>
              <a:t>Aqueducts were built through placing a series of </a:t>
            </a:r>
            <a:r>
              <a:rPr lang="en-US" sz="2200" b="1" u="sng"/>
              <a:t>arches</a:t>
            </a:r>
            <a:r>
              <a:rPr lang="en-US" sz="2200"/>
              <a:t> directly next to each other so they would support each other.</a:t>
            </a:r>
          </a:p>
          <a:p>
            <a:pPr marL="383540" indent="-383540"/>
            <a:r>
              <a:rPr lang="en-US" sz="2200"/>
              <a:t>They were built more for </a:t>
            </a:r>
            <a:r>
              <a:rPr lang="en-US" sz="2200" b="1" u="sng"/>
              <a:t>practical</a:t>
            </a:r>
            <a:r>
              <a:rPr lang="en-US" sz="2200"/>
              <a:t> purposes.</a:t>
            </a:r>
          </a:p>
          <a:p>
            <a:pPr marL="383540" indent="-383540"/>
            <a:r>
              <a:rPr lang="en-US" sz="2200"/>
              <a:t>They were not meant to look </a:t>
            </a:r>
            <a:r>
              <a:rPr lang="en-US" sz="2200" b="1" u="sng"/>
              <a:t>beautiful</a:t>
            </a:r>
            <a:r>
              <a:rPr lang="en-US" sz="2200"/>
              <a:t>.</a:t>
            </a:r>
          </a:p>
          <a:p>
            <a:pPr marL="383540" indent="-383540"/>
            <a:r>
              <a:rPr lang="en-US" sz="2200"/>
              <a:t>The Roman aqueduct of Segovia, Spain (right) is seen as "the most </a:t>
            </a:r>
            <a:r>
              <a:rPr lang="en-US" sz="2200" b="1" u="sng"/>
              <a:t>important</a:t>
            </a:r>
            <a:r>
              <a:rPr lang="en-US" sz="2200" dirty="0"/>
              <a:t> </a:t>
            </a:r>
            <a:r>
              <a:rPr lang="en-US" sz="2200"/>
              <a:t>Roman construction in Spain."</a:t>
            </a:r>
          </a:p>
          <a:p>
            <a:pPr marL="383540" indent="-383540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close up of a stone building&#10;&#10;Description generated with very high confidence">
            <a:extLst>
              <a:ext uri="{FF2B5EF4-FFF2-40B4-BE49-F238E27FC236}">
                <a16:creationId xmlns:a16="http://schemas.microsoft.com/office/drawing/2014/main" xmlns="" id="{D64D233A-F3DA-4ABC-AA28-D60A555FD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2" r="28783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4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DA4EC-57E9-4C8A-9164-A0A13F59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8E156-9A8A-40C7-8077-11075FF9F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>
                <a:hlinkClick r:id="rId2"/>
              </a:rPr>
              <a:t>https://www.britannica.com/topic/republic-government</a:t>
            </a:r>
            <a:r>
              <a:rPr lang="en-US" dirty="0"/>
              <a:t> </a:t>
            </a:r>
          </a:p>
          <a:p>
            <a:pPr marL="383540" indent="-383540"/>
            <a:r>
              <a:rPr lang="en-US" dirty="0">
                <a:hlinkClick r:id="rId3"/>
              </a:rPr>
              <a:t>https://www.metmuseum.org/toah/hd/ropo/hd_ropo.htm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603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EC256-5208-4607-B0BD-DF048112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en-US" b="1" dirty="0"/>
              <a:t>Think-Pair-Share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354B994-E1EE-4188-8DB3-B02636B7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753392"/>
            <a:ext cx="6517065" cy="50311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3449A-D5DE-4BFB-B736-3C7576C2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b="1" dirty="0"/>
              <a:t>What comes to mind when you think of </a:t>
            </a:r>
            <a:r>
              <a:rPr lang="en-US" sz="2400" b="1" u="sng" dirty="0"/>
              <a:t>Rome</a:t>
            </a:r>
            <a:r>
              <a:rPr lang="en-US" sz="2400" b="1" dirty="0"/>
              <a:t>?  Discuss this question with your elbow partner(s) and write down any words/ideas that come to mind.</a:t>
            </a:r>
          </a:p>
        </p:txBody>
      </p:sp>
    </p:spTree>
    <p:extLst>
      <p:ext uri="{BB962C8B-B14F-4D97-AF65-F5344CB8AC3E}">
        <p14:creationId xmlns:p14="http://schemas.microsoft.com/office/powerpoint/2010/main" val="147847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CE653-DDF6-4D1A-A8C3-C29136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Overview of Ancient 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A7E6CC-1013-4C16-A3E4-B875FAC4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dirty="0">
                <a:hlinkClick r:id="rId2"/>
              </a:rPr>
              <a:t>https://www.khanacademy.org/humanities/world-history/ancient-medieval/roman-empire/v/overview-of-the-roman-empire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FEE55-0BDF-4613-81B9-D924E9D2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>
            <a:normAutofit/>
          </a:bodyPr>
          <a:lstStyle/>
          <a:p>
            <a:r>
              <a:rPr lang="en-US" b="1" dirty="0"/>
              <a:t>The Rising Power of Rome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7E2D8A-19BE-48A0-889C-CCAC02348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DE5CBB74-5469-485F-9F02-3A599885F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2" y="790403"/>
            <a:ext cx="5071256" cy="49571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B46846-109F-4C08-BA0C-CC08754DF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2286000"/>
            <a:ext cx="5517941" cy="43727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en-US" sz="2200" dirty="0"/>
              <a:t>Rome increased its </a:t>
            </a:r>
            <a:r>
              <a:rPr lang="en-US" sz="2200" b="1" u="sng" dirty="0"/>
              <a:t>power</a:t>
            </a:r>
            <a:r>
              <a:rPr lang="en-US" sz="2200" dirty="0"/>
              <a:t> and </a:t>
            </a:r>
            <a:r>
              <a:rPr lang="en-US" sz="2200" b="1" u="sng" dirty="0"/>
              <a:t>territory</a:t>
            </a:r>
            <a:r>
              <a:rPr lang="en-US" sz="2200" dirty="0"/>
              <a:t> while under the rule of Etruscan kings.</a:t>
            </a:r>
          </a:p>
          <a:p>
            <a:pPr marL="383540" indent="-383540"/>
            <a:r>
              <a:rPr lang="en-US" sz="2200" dirty="0"/>
              <a:t>However, the Ancient Romans grew </a:t>
            </a:r>
            <a:r>
              <a:rPr lang="en-US" sz="2200" b="1" u="sng" dirty="0"/>
              <a:t>tired</a:t>
            </a:r>
            <a:r>
              <a:rPr lang="en-US" sz="2200" dirty="0"/>
              <a:t> of Etruscan rule and turned Rome into a </a:t>
            </a:r>
            <a:r>
              <a:rPr lang="en-US" sz="2200" b="1" u="sng" dirty="0"/>
              <a:t>republic</a:t>
            </a:r>
            <a:r>
              <a:rPr lang="en-US" sz="2200" dirty="0"/>
              <a:t> in </a:t>
            </a:r>
            <a:r>
              <a:rPr lang="en-US" sz="2200" b="1" u="sng" dirty="0"/>
              <a:t>509</a:t>
            </a:r>
            <a:r>
              <a:rPr lang="en-US" sz="2200" dirty="0"/>
              <a:t> B.C.</a:t>
            </a:r>
          </a:p>
          <a:p>
            <a:pPr marL="383540" indent="-383540">
              <a:buFont typeface="Wingdings" panose="020B0503020102020204" pitchFamily="34" charset="0"/>
              <a:buChar char="Ø"/>
            </a:pPr>
            <a:r>
              <a:rPr lang="en-US" sz="2200" dirty="0"/>
              <a:t>A republic is a "form of </a:t>
            </a:r>
            <a:r>
              <a:rPr lang="en-US" sz="2200" b="1" u="sng" dirty="0"/>
              <a:t>government</a:t>
            </a:r>
            <a:r>
              <a:rPr lang="en-US" sz="2200" dirty="0"/>
              <a:t> in which a state is ruled by </a:t>
            </a:r>
            <a:r>
              <a:rPr lang="en-US" sz="2200" b="1" u="sng" dirty="0"/>
              <a:t>representatives</a:t>
            </a:r>
            <a:r>
              <a:rPr lang="en-US" sz="2200" dirty="0"/>
              <a:t> of the </a:t>
            </a:r>
            <a:r>
              <a:rPr lang="en-US" sz="2200" b="1" u="sng" dirty="0"/>
              <a:t>citizen</a:t>
            </a:r>
            <a:r>
              <a:rPr lang="en-US" sz="2200" dirty="0"/>
              <a:t> body."</a:t>
            </a:r>
          </a:p>
          <a:p>
            <a:pPr marL="383540" indent="-383540"/>
            <a:r>
              <a:rPr lang="en-US" sz="2200" dirty="0"/>
              <a:t>Rome's </a:t>
            </a:r>
            <a:r>
              <a:rPr lang="en-US" sz="2200" b="1" u="sng" dirty="0"/>
              <a:t>autonomy</a:t>
            </a:r>
            <a:r>
              <a:rPr lang="en-US" sz="2200" dirty="0"/>
              <a:t> was often threatened by enemy forces.</a:t>
            </a:r>
          </a:p>
          <a:p>
            <a:pPr marL="383540" indent="-383540"/>
            <a:r>
              <a:rPr lang="en-US" sz="2200" dirty="0"/>
              <a:t>Despite these threats, Rome managed to "</a:t>
            </a:r>
            <a:r>
              <a:rPr lang="en-US" sz="2200" b="1" u="sng" dirty="0"/>
              <a:t>extend</a:t>
            </a:r>
            <a:r>
              <a:rPr lang="en-US" sz="2200" dirty="0"/>
              <a:t> its reach and influence until all of Italy was under its </a:t>
            </a:r>
            <a:r>
              <a:rPr lang="en-US" sz="2200" b="1" u="sng" dirty="0"/>
              <a:t>control</a:t>
            </a:r>
            <a:r>
              <a:rPr lang="en-US" sz="22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70497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5F1C6-51D3-404B-ADB7-8A2A58B7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685800"/>
            <a:ext cx="6562905" cy="1485900"/>
          </a:xfrm>
        </p:spPr>
        <p:txBody>
          <a:bodyPr>
            <a:normAutofit/>
          </a:bodyPr>
          <a:lstStyle/>
          <a:p>
            <a:r>
              <a:rPr lang="en-US" b="1" dirty="0"/>
              <a:t>A Greek Influence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205BC3-0B06-4EA6-9066-1A0BEC22C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5DC8BEE-5CB1-4744-B51C-3B52D5D37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2" y="1310306"/>
            <a:ext cx="3613752" cy="39173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DE8C50-8B89-4190-8373-92C541F2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181" y="2286000"/>
            <a:ext cx="6562905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/>
              <a:t>There are strong </a:t>
            </a:r>
            <a:r>
              <a:rPr lang="en-US" sz="2400" b="1" u="sng" dirty="0"/>
              <a:t>parallels</a:t>
            </a:r>
            <a:r>
              <a:rPr lang="en-US" sz="2400" dirty="0"/>
              <a:t> between the art of Ancient Greece and Ancient Rome.</a:t>
            </a:r>
          </a:p>
          <a:p>
            <a:pPr marL="383540" indent="-383540"/>
            <a:r>
              <a:rPr lang="en-US" sz="2400" dirty="0"/>
              <a:t>The Ancient Romans </a:t>
            </a:r>
            <a:r>
              <a:rPr lang="en-US" sz="2400" b="1" u="sng" dirty="0"/>
              <a:t>respected</a:t>
            </a:r>
            <a:r>
              <a:rPr lang="en-US" sz="2400" dirty="0"/>
              <a:t> Greek approaches to art.</a:t>
            </a:r>
          </a:p>
          <a:p>
            <a:pPr marL="383540" indent="-383540"/>
            <a:r>
              <a:rPr lang="en-US" sz="2400" dirty="0"/>
              <a:t> The Ancient Romans "</a:t>
            </a:r>
            <a:r>
              <a:rPr lang="en-US" sz="2400" b="1" u="sng" dirty="0"/>
              <a:t>imported</a:t>
            </a:r>
            <a:r>
              <a:rPr lang="en-US" sz="2400" dirty="0"/>
              <a:t> Greek works by the </a:t>
            </a:r>
            <a:r>
              <a:rPr lang="en-US" sz="2400" b="1" u="sng" dirty="0"/>
              <a:t>shipload</a:t>
            </a:r>
            <a:r>
              <a:rPr lang="en-US" sz="2400" dirty="0"/>
              <a:t> and even brought Greek </a:t>
            </a:r>
            <a:r>
              <a:rPr lang="en-US" sz="2400" b="1" u="sng" dirty="0"/>
              <a:t>artists</a:t>
            </a:r>
            <a:r>
              <a:rPr lang="en-US" sz="2400" dirty="0"/>
              <a:t> to Rome to work for them."</a:t>
            </a:r>
          </a:p>
          <a:p>
            <a:pPr marL="383540" indent="-38354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AFCD1-9360-437E-8A65-6D21F8A5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Greek vs Roman Sculptures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140832-1B55-426B-B3C7-848C2CDC2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4138" y="1637479"/>
            <a:ext cx="4443984" cy="823912"/>
          </a:xfrm>
        </p:spPr>
        <p:txBody>
          <a:bodyPr/>
          <a:lstStyle/>
          <a:p>
            <a:r>
              <a:rPr lang="en-US" b="1" dirty="0"/>
              <a:t>Greek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22CAF3-2BB6-4740-A4F6-815633F46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0908" y="2640899"/>
            <a:ext cx="4443984" cy="25621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83540" indent="-383540"/>
            <a:r>
              <a:rPr lang="en-US" b="1" u="sng" dirty="0"/>
              <a:t>Idealistic</a:t>
            </a:r>
            <a:r>
              <a:rPr lang="en-US" dirty="0"/>
              <a:t> portraits</a:t>
            </a:r>
          </a:p>
          <a:p>
            <a:pPr marL="383540" indent="-383540"/>
            <a:r>
              <a:rPr lang="en-US" dirty="0"/>
              <a:t>Designed portraits for </a:t>
            </a:r>
            <a:r>
              <a:rPr lang="en-US" b="1" u="sng" dirty="0"/>
              <a:t>public</a:t>
            </a:r>
            <a:r>
              <a:rPr lang="en-US" dirty="0"/>
              <a:t> monuments</a:t>
            </a:r>
          </a:p>
          <a:p>
            <a:pPr marL="383540" indent="-383540"/>
            <a:r>
              <a:rPr lang="en-US" dirty="0"/>
              <a:t>Considered a sculpture of a head or bust (head and shoulders) </a:t>
            </a:r>
            <a:r>
              <a:rPr lang="en-US" b="1" u="sng" dirty="0"/>
              <a:t>incomplete</a:t>
            </a:r>
          </a:p>
          <a:p>
            <a:pPr marL="383540" indent="-383540"/>
            <a:r>
              <a:rPr lang="en-US" dirty="0"/>
              <a:t>Preferred </a:t>
            </a:r>
            <a:r>
              <a:rPr lang="en-US" b="1" u="sng" dirty="0"/>
              <a:t>full</a:t>
            </a:r>
            <a:r>
              <a:rPr lang="en-US" dirty="0"/>
              <a:t> body sculptures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7E3889-80F8-4344-929C-16588077C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569095"/>
            <a:ext cx="4443984" cy="823912"/>
          </a:xfrm>
        </p:spPr>
        <p:txBody>
          <a:bodyPr/>
          <a:lstStyle/>
          <a:p>
            <a:r>
              <a:rPr lang="en-US" b="1" dirty="0"/>
              <a:t>Roman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0D07F4-F5B2-48BD-9AE0-0A552FD85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640899"/>
            <a:ext cx="4443984" cy="31581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83540" indent="-383540"/>
            <a:r>
              <a:rPr lang="en-US" b="1" u="sng" dirty="0"/>
              <a:t>Realistic</a:t>
            </a:r>
            <a:r>
              <a:rPr lang="en-US" dirty="0"/>
              <a:t> and lifelike portraits</a:t>
            </a:r>
          </a:p>
          <a:p>
            <a:pPr marL="383540" indent="-383540"/>
            <a:r>
              <a:rPr lang="en-US" dirty="0"/>
              <a:t>Designed portraits to serve </a:t>
            </a:r>
            <a:r>
              <a:rPr lang="en-US" b="1" u="sng" dirty="0"/>
              <a:t>private</a:t>
            </a:r>
            <a:r>
              <a:rPr lang="en-US" dirty="0"/>
              <a:t> needs</a:t>
            </a:r>
          </a:p>
          <a:p>
            <a:pPr marL="383540" indent="-383540"/>
            <a:r>
              <a:rPr lang="en-US" dirty="0"/>
              <a:t>Reminded viewers of </a:t>
            </a:r>
            <a:r>
              <a:rPr lang="en-US" b="1" u="sng" dirty="0"/>
              <a:t>specific</a:t>
            </a:r>
            <a:r>
              <a:rPr lang="en-US" dirty="0"/>
              <a:t> individuals</a:t>
            </a:r>
          </a:p>
          <a:p>
            <a:pPr marL="383540" indent="-383540"/>
            <a:r>
              <a:rPr lang="en-US" dirty="0"/>
              <a:t>Believed a person's character could be best shown through </a:t>
            </a:r>
            <a:r>
              <a:rPr lang="en-US" b="1" u="sng" dirty="0"/>
              <a:t>facial</a:t>
            </a:r>
            <a:r>
              <a:rPr lang="en-US" dirty="0"/>
              <a:t> expressions </a:t>
            </a:r>
          </a:p>
          <a:p>
            <a:pPr marL="383540" indent="-383540"/>
            <a:r>
              <a:rPr lang="en-US" b="1" u="sng" dirty="0"/>
              <a:t>Head</a:t>
            </a:r>
            <a:r>
              <a:rPr lang="en-US" dirty="0"/>
              <a:t> and </a:t>
            </a:r>
            <a:r>
              <a:rPr lang="en-US" b="1" u="sng" dirty="0"/>
              <a:t>bust</a:t>
            </a:r>
            <a:r>
              <a:rPr lang="en-US" dirty="0"/>
              <a:t> sculptures were common</a:t>
            </a:r>
          </a:p>
        </p:txBody>
      </p:sp>
    </p:spTree>
    <p:extLst>
      <p:ext uri="{BB962C8B-B14F-4D97-AF65-F5344CB8AC3E}">
        <p14:creationId xmlns:p14="http://schemas.microsoft.com/office/powerpoint/2010/main" val="314246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AD42F-E738-4E6D-8B03-B72379A6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Example of a Roman Sculpture</a:t>
            </a:r>
          </a:p>
        </p:txBody>
      </p:sp>
      <p:pic>
        <p:nvPicPr>
          <p:cNvPr id="5" name="Picture 5" descr="A picture containing indoor, person, wall, sculpture&#10;&#10;Description generated with high confidence">
            <a:extLst>
              <a:ext uri="{FF2B5EF4-FFF2-40B4-BE49-F238E27FC236}">
                <a16:creationId xmlns:a16="http://schemas.microsoft.com/office/drawing/2014/main" xmlns="" id="{4D5B1E46-0699-43E7-B55B-A4CF710288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7235" y="2285999"/>
            <a:ext cx="2596516" cy="35814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2EC2CD-FB33-4AF0-B599-DE0AA3BEFB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/>
              <a:t>This is a marble portrait of </a:t>
            </a:r>
            <a:r>
              <a:rPr lang="en-US" sz="2800" dirty="0" err="1"/>
              <a:t>Antoninus</a:t>
            </a:r>
            <a:r>
              <a:rPr lang="en-US" sz="2800" dirty="0"/>
              <a:t> Pius, a Roman emperor.</a:t>
            </a:r>
          </a:p>
          <a:p>
            <a:pPr marL="383540" indent="-383540"/>
            <a:r>
              <a:rPr lang="en-US" sz="2800" b="1" dirty="0"/>
              <a:t>What elements and principles of design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92448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2FF0C-DA3B-4583-BA2F-4ED7FFD5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Mural Painting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0130DC-DDF6-4911-AE9F-585EE858A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1231"/>
            <a:ext cx="9601200" cy="49295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en-US" sz="2800" b="1" u="sng" dirty="0"/>
              <a:t>Wealthy</a:t>
            </a:r>
            <a:r>
              <a:rPr lang="en-US" sz="2800" dirty="0"/>
              <a:t> Roman families traditionally did not </a:t>
            </a:r>
            <a:r>
              <a:rPr lang="en-US" sz="2800" b="1" u="sng" dirty="0"/>
              <a:t>hang</a:t>
            </a:r>
            <a:r>
              <a:rPr lang="en-US" sz="2800" dirty="0"/>
              <a:t> paintings on the walls of their homes.</a:t>
            </a:r>
          </a:p>
          <a:p>
            <a:pPr marL="383540" indent="-383540"/>
            <a:r>
              <a:rPr lang="en-US" sz="2800" dirty="0"/>
              <a:t>They would usually </a:t>
            </a:r>
            <a:r>
              <a:rPr lang="en-US" sz="2800" b="1" u="sng" dirty="0"/>
              <a:t>hire</a:t>
            </a:r>
            <a:r>
              <a:rPr lang="en-US" sz="2800" dirty="0"/>
              <a:t> artists to paint murals in their homes.</a:t>
            </a:r>
          </a:p>
          <a:p>
            <a:pPr marL="383540" indent="-383540"/>
            <a:r>
              <a:rPr lang="en-US" sz="2800" b="1" dirty="0"/>
              <a:t>Mural</a:t>
            </a:r>
            <a:r>
              <a:rPr lang="en-US" sz="2800" dirty="0"/>
              <a:t>: "</a:t>
            </a:r>
            <a:r>
              <a:rPr lang="en-US" sz="2800" b="1" u="sng" dirty="0"/>
              <a:t>a large picture painted directly on the wall</a:t>
            </a:r>
            <a:r>
              <a:rPr lang="en-US" sz="2800" dirty="0"/>
              <a:t>."</a:t>
            </a:r>
          </a:p>
          <a:p>
            <a:pPr marL="383540" indent="-383540"/>
            <a:r>
              <a:rPr lang="en-US" sz="2800" dirty="0"/>
              <a:t>The murals reflected the artists' desire to achieve high </a:t>
            </a:r>
            <a:r>
              <a:rPr lang="en-US" sz="2800" b="1" u="sng" dirty="0"/>
              <a:t>realism</a:t>
            </a:r>
            <a:r>
              <a:rPr lang="en-US" sz="2800" dirty="0"/>
              <a:t> and showcase the world in a way that made the viewer </a:t>
            </a:r>
            <a:r>
              <a:rPr lang="en-US" sz="2800" b="1" u="sng" dirty="0"/>
              <a:t>question</a:t>
            </a:r>
            <a:r>
              <a:rPr lang="en-US" sz="2800" dirty="0"/>
              <a:t> whether they were viewing a painting or real scenery.</a:t>
            </a:r>
          </a:p>
          <a:p>
            <a:pPr marL="383540" indent="-383540"/>
            <a:r>
              <a:rPr lang="en-US" sz="2800" b="1" u="sng" dirty="0"/>
              <a:t>Landscapes</a:t>
            </a:r>
            <a:r>
              <a:rPr lang="en-US" sz="2800" dirty="0"/>
              <a:t> and pictures of buildings were commonly painted.</a:t>
            </a:r>
          </a:p>
        </p:txBody>
      </p:sp>
      <p:pic>
        <p:nvPicPr>
          <p:cNvPr id="4" name="Picture 4" descr="A picture containing toiletry&#10;&#10;Description generated with high confidence">
            <a:extLst>
              <a:ext uri="{FF2B5EF4-FFF2-40B4-BE49-F238E27FC236}">
                <a16:creationId xmlns:a16="http://schemas.microsoft.com/office/drawing/2014/main" xmlns="" id="{B888B6E9-4BE0-4C39-BF62-D72669B5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015" y="5081221"/>
            <a:ext cx="1375508" cy="14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5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2DDD6-7EFD-49B4-BE81-AA1C71AB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Example of a Roman Mural</a:t>
            </a:r>
          </a:p>
        </p:txBody>
      </p:sp>
      <p:pic>
        <p:nvPicPr>
          <p:cNvPr id="5" name="Picture 5" descr="A view of a stone building&#10;&#10;Description generated with high confidence">
            <a:extLst>
              <a:ext uri="{FF2B5EF4-FFF2-40B4-BE49-F238E27FC236}">
                <a16:creationId xmlns:a16="http://schemas.microsoft.com/office/drawing/2014/main" xmlns="" id="{B105A38E-3E9B-44C7-BE2A-85E38EC0FB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6634" y="2285999"/>
            <a:ext cx="3717717" cy="35814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246B0F-7BE3-4ADE-A74D-EA215FBE4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42945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b="1" dirty="0"/>
              <a:t>What stands out to you about the murals in this bedroom from Ancient Rome?  Can you identify any of the images on the walls?</a:t>
            </a:r>
          </a:p>
          <a:p>
            <a:pPr marL="383540" indent="-383540"/>
            <a:r>
              <a:rPr lang="en-US" dirty="0"/>
              <a:t>It is a Roman bedroom that was preserved by the eruption of the volcano Vesuvius.</a:t>
            </a:r>
          </a:p>
          <a:p>
            <a:pPr marL="383540" indent="-383540"/>
            <a:r>
              <a:rPr lang="en-US" dirty="0"/>
              <a:t>The volcano erupted in A.D. 79.</a:t>
            </a:r>
          </a:p>
          <a:p>
            <a:pPr marL="383540" indent="-383540"/>
            <a:r>
              <a:rPr lang="en-US" dirty="0"/>
              <a:t>Here are some close-up images of the room: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https://www.metmuseum.org/art/collection/search/247017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55270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3</TotalTime>
  <Words>331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Franklin Gothic Book</vt:lpstr>
      <vt:lpstr>Wingdings</vt:lpstr>
      <vt:lpstr>Crop</vt:lpstr>
      <vt:lpstr>ancient Roman History:  Part 1</vt:lpstr>
      <vt:lpstr>Think-Pair-Share</vt:lpstr>
      <vt:lpstr>An Overview of Ancient Rome</vt:lpstr>
      <vt:lpstr>The Rising Power of Rome</vt:lpstr>
      <vt:lpstr>A Greek Influence</vt:lpstr>
      <vt:lpstr>Greek vs Roman Sculptures</vt:lpstr>
      <vt:lpstr>An Example of a Roman Sculpture</vt:lpstr>
      <vt:lpstr>Mural Painting</vt:lpstr>
      <vt:lpstr>An Example of a Roman Mural</vt:lpstr>
      <vt:lpstr>Roman Temples</vt:lpstr>
      <vt:lpstr>The Temple Complex in Palestrina</vt:lpstr>
      <vt:lpstr>Innovations</vt:lpstr>
      <vt:lpstr>Roman Bridge</vt:lpstr>
      <vt:lpstr>Roman Aqueducts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744</cp:revision>
  <dcterms:created xsi:type="dcterms:W3CDTF">2015-09-21T23:24:45Z</dcterms:created>
  <dcterms:modified xsi:type="dcterms:W3CDTF">2018-12-01T17:54:26Z</dcterms:modified>
</cp:coreProperties>
</file>