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5"/>
  </p:handoutMasterIdLst>
  <p:sldIdLst>
    <p:sldId id="256" r:id="rId2"/>
    <p:sldId id="273" r:id="rId3"/>
    <p:sldId id="257" r:id="rId4"/>
    <p:sldId id="258" r:id="rId5"/>
    <p:sldId id="266" r:id="rId6"/>
    <p:sldId id="267" r:id="rId7"/>
    <p:sldId id="270" r:id="rId8"/>
    <p:sldId id="260" r:id="rId9"/>
    <p:sldId id="259" r:id="rId10"/>
    <p:sldId id="268" r:id="rId11"/>
    <p:sldId id="271" r:id="rId12"/>
    <p:sldId id="261" r:id="rId13"/>
    <p:sldId id="274" r:id="rId14"/>
    <p:sldId id="272" r:id="rId15"/>
    <p:sldId id="262" r:id="rId16"/>
    <p:sldId id="277" r:id="rId17"/>
    <p:sldId id="278" r:id="rId18"/>
    <p:sldId id="276" r:id="rId19"/>
    <p:sldId id="279" r:id="rId20"/>
    <p:sldId id="280" r:id="rId21"/>
    <p:sldId id="263" r:id="rId22"/>
    <p:sldId id="265" r:id="rId23"/>
    <p:sldId id="269" r:id="rId2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Kelly A" userId="S::kwilliams@ldcsb.ca::5687177e-797b-4d87-b52e-cddf033779f0" providerId="AD" clId="Web-{D76C8165-822E-AAA3-BDC8-5CFFD7058350}"/>
    <pc:docChg chg="addSld modSld sldOrd">
      <pc:chgData name="Williams, Kelly A" userId="S::kwilliams@ldcsb.ca::5687177e-797b-4d87-b52e-cddf033779f0" providerId="AD" clId="Web-{D76C8165-822E-AAA3-BDC8-5CFFD7058350}" dt="2018-11-22T16:23:37.342" v="1814" actId="20577"/>
      <pc:docMkLst>
        <pc:docMk/>
      </pc:docMkLst>
      <pc:sldChg chg="modSp">
        <pc:chgData name="Williams, Kelly A" userId="S::kwilliams@ldcsb.ca::5687177e-797b-4d87-b52e-cddf033779f0" providerId="AD" clId="Web-{D76C8165-822E-AAA3-BDC8-5CFFD7058350}" dt="2018-11-22T13:37:24.808" v="48" actId="20577"/>
        <pc:sldMkLst>
          <pc:docMk/>
          <pc:sldMk cId="518654705" sldId="257"/>
        </pc:sldMkLst>
        <pc:spChg chg="mod">
          <ac:chgData name="Williams, Kelly A" userId="S::kwilliams@ldcsb.ca::5687177e-797b-4d87-b52e-cddf033779f0" providerId="AD" clId="Web-{D76C8165-822E-AAA3-BDC8-5CFFD7058350}" dt="2018-11-22T13:37:24.808" v="48" actId="20577"/>
          <ac:spMkLst>
            <pc:docMk/>
            <pc:sldMk cId="518654705" sldId="257"/>
            <ac:spMk id="3" creationId="{C73E11E1-E51A-4173-BC2C-A09B26668309}"/>
          </ac:spMkLst>
        </pc:spChg>
      </pc:sldChg>
      <pc:sldChg chg="modSp">
        <pc:chgData name="Williams, Kelly A" userId="S::kwilliams@ldcsb.ca::5687177e-797b-4d87-b52e-cddf033779f0" providerId="AD" clId="Web-{D76C8165-822E-AAA3-BDC8-5CFFD7058350}" dt="2018-11-22T14:35:41.530" v="86" actId="20577"/>
        <pc:sldMkLst>
          <pc:docMk/>
          <pc:sldMk cId="2500670439" sldId="258"/>
        </pc:sldMkLst>
        <pc:spChg chg="mod">
          <ac:chgData name="Williams, Kelly A" userId="S::kwilliams@ldcsb.ca::5687177e-797b-4d87-b52e-cddf033779f0" providerId="AD" clId="Web-{D76C8165-822E-AAA3-BDC8-5CFFD7058350}" dt="2018-11-22T14:35:41.530" v="86" actId="20577"/>
          <ac:spMkLst>
            <pc:docMk/>
            <pc:sldMk cId="2500670439" sldId="258"/>
            <ac:spMk id="3" creationId="{6CBAAC98-0FA8-48C0-A624-D496B5A84C38}"/>
          </ac:spMkLst>
        </pc:spChg>
      </pc:sldChg>
      <pc:sldChg chg="addSp modSp">
        <pc:chgData name="Williams, Kelly A" userId="S::kwilliams@ldcsb.ca::5687177e-797b-4d87-b52e-cddf033779f0" providerId="AD" clId="Web-{D76C8165-822E-AAA3-BDC8-5CFFD7058350}" dt="2018-11-22T14:38:06.504" v="173" actId="1076"/>
        <pc:sldMkLst>
          <pc:docMk/>
          <pc:sldMk cId="1918536447" sldId="260"/>
        </pc:sldMkLst>
        <pc:spChg chg="mod">
          <ac:chgData name="Williams, Kelly A" userId="S::kwilliams@ldcsb.ca::5687177e-797b-4d87-b52e-cddf033779f0" providerId="AD" clId="Web-{D76C8165-822E-AAA3-BDC8-5CFFD7058350}" dt="2018-11-22T14:37:27.721" v="168" actId="14100"/>
          <ac:spMkLst>
            <pc:docMk/>
            <pc:sldMk cId="1918536447" sldId="260"/>
            <ac:spMk id="2" creationId="{7595D9DD-E2B6-4FDE-9E87-26A4835E2150}"/>
          </ac:spMkLst>
        </pc:spChg>
        <pc:picChg chg="add mod">
          <ac:chgData name="Williams, Kelly A" userId="S::kwilliams@ldcsb.ca::5687177e-797b-4d87-b52e-cddf033779f0" providerId="AD" clId="Web-{D76C8165-822E-AAA3-BDC8-5CFFD7058350}" dt="2018-11-22T14:38:06.504" v="173" actId="1076"/>
          <ac:picMkLst>
            <pc:docMk/>
            <pc:sldMk cId="1918536447" sldId="260"/>
            <ac:picMk id="3" creationId="{CE4400F6-01FE-434F-ACDC-7628762609F4}"/>
          </ac:picMkLst>
        </pc:picChg>
      </pc:sldChg>
      <pc:sldChg chg="ord">
        <pc:chgData name="Williams, Kelly A" userId="S::kwilliams@ldcsb.ca::5687177e-797b-4d87-b52e-cddf033779f0" providerId="AD" clId="Web-{D76C8165-822E-AAA3-BDC8-5CFFD7058350}" dt="2018-11-22T15:32:10.003" v="1516"/>
        <pc:sldMkLst>
          <pc:docMk/>
          <pc:sldMk cId="34842204" sldId="265"/>
        </pc:sldMkLst>
      </pc:sldChg>
      <pc:sldChg chg="addSp modSp new">
        <pc:chgData name="Williams, Kelly A" userId="S::kwilliams@ldcsb.ca::5687177e-797b-4d87-b52e-cddf033779f0" providerId="AD" clId="Web-{D76C8165-822E-AAA3-BDC8-5CFFD7058350}" dt="2018-11-22T15:16:48.810" v="1146" actId="20577"/>
        <pc:sldMkLst>
          <pc:docMk/>
          <pc:sldMk cId="1117616373" sldId="266"/>
        </pc:sldMkLst>
        <pc:spChg chg="mod">
          <ac:chgData name="Williams, Kelly A" userId="S::kwilliams@ldcsb.ca::5687177e-797b-4d87-b52e-cddf033779f0" providerId="AD" clId="Web-{D76C8165-822E-AAA3-BDC8-5CFFD7058350}" dt="2018-11-22T14:36:10.515" v="99" actId="20577"/>
          <ac:spMkLst>
            <pc:docMk/>
            <pc:sldMk cId="1117616373" sldId="266"/>
            <ac:spMk id="2" creationId="{D631A315-58AC-4641-8D33-1B5968217CE0}"/>
          </ac:spMkLst>
        </pc:spChg>
        <pc:spChg chg="mod">
          <ac:chgData name="Williams, Kelly A" userId="S::kwilliams@ldcsb.ca::5687177e-797b-4d87-b52e-cddf033779f0" providerId="AD" clId="Web-{D76C8165-822E-AAA3-BDC8-5CFFD7058350}" dt="2018-11-22T15:16:48.810" v="1146" actId="20577"/>
          <ac:spMkLst>
            <pc:docMk/>
            <pc:sldMk cId="1117616373" sldId="266"/>
            <ac:spMk id="3" creationId="{1CA9C781-159F-49EF-8ED1-A2E35CCA0D12}"/>
          </ac:spMkLst>
        </pc:spChg>
        <pc:picChg chg="add mod">
          <ac:chgData name="Williams, Kelly A" userId="S::kwilliams@ldcsb.ca::5687177e-797b-4d87-b52e-cddf033779f0" providerId="AD" clId="Web-{D76C8165-822E-AAA3-BDC8-5CFFD7058350}" dt="2018-11-22T14:40:59.804" v="254" actId="1076"/>
          <ac:picMkLst>
            <pc:docMk/>
            <pc:sldMk cId="1117616373" sldId="266"/>
            <ac:picMk id="4" creationId="{FB1AE6BD-7E41-4736-BD82-47FD78411894}"/>
          </ac:picMkLst>
        </pc:picChg>
      </pc:sldChg>
      <pc:sldChg chg="addSp delSp modSp new mod setBg">
        <pc:chgData name="Williams, Kelly A" userId="S::kwilliams@ldcsb.ca::5687177e-797b-4d87-b52e-cddf033779f0" providerId="AD" clId="Web-{D76C8165-822E-AAA3-BDC8-5CFFD7058350}" dt="2018-11-22T15:03:18.819" v="708" actId="14100"/>
        <pc:sldMkLst>
          <pc:docMk/>
          <pc:sldMk cId="248002272" sldId="267"/>
        </pc:sldMkLst>
        <pc:spChg chg="mod">
          <ac:chgData name="Williams, Kelly A" userId="S::kwilliams@ldcsb.ca::5687177e-797b-4d87-b52e-cddf033779f0" providerId="AD" clId="Web-{D76C8165-822E-AAA3-BDC8-5CFFD7058350}" dt="2018-11-22T14:55:29.319" v="547" actId="1076"/>
          <ac:spMkLst>
            <pc:docMk/>
            <pc:sldMk cId="248002272" sldId="267"/>
            <ac:spMk id="2" creationId="{B81B382B-5836-4F25-9303-5BFFC020FE14}"/>
          </ac:spMkLst>
        </pc:spChg>
        <pc:spChg chg="mod ord">
          <ac:chgData name="Williams, Kelly A" userId="S::kwilliams@ldcsb.ca::5687177e-797b-4d87-b52e-cddf033779f0" providerId="AD" clId="Web-{D76C8165-822E-AAA3-BDC8-5CFFD7058350}" dt="2018-11-22T15:03:18.819" v="708" actId="14100"/>
          <ac:spMkLst>
            <pc:docMk/>
            <pc:sldMk cId="248002272" sldId="267"/>
            <ac:spMk id="3" creationId="{3002ACB1-4CA8-4AF8-BA2E-9426880C15CC}"/>
          </ac:spMkLst>
        </pc:spChg>
        <pc:spChg chg="add mod">
          <ac:chgData name="Williams, Kelly A" userId="S::kwilliams@ldcsb.ca::5687177e-797b-4d87-b52e-cddf033779f0" providerId="AD" clId="Web-{D76C8165-822E-AAA3-BDC8-5CFFD7058350}" dt="2018-11-22T14:57:38.666" v="633" actId="20577"/>
          <ac:spMkLst>
            <pc:docMk/>
            <pc:sldMk cId="248002272" sldId="267"/>
            <ac:spMk id="8" creationId="{CA1952FE-55B1-4514-B9F2-8E924FCC0F84}"/>
          </ac:spMkLst>
        </pc:spChg>
        <pc:spChg chg="add del">
          <ac:chgData name="Williams, Kelly A" userId="S::kwilliams@ldcsb.ca::5687177e-797b-4d87-b52e-cddf033779f0" providerId="AD" clId="Web-{D76C8165-822E-AAA3-BDC8-5CFFD7058350}" dt="2018-11-22T14:47:57.917" v="417"/>
          <ac:spMkLst>
            <pc:docMk/>
            <pc:sldMk cId="248002272" sldId="267"/>
            <ac:spMk id="9" creationId="{BEC9E7FA-3295-45ED-8253-D23F9E44E1DA}"/>
          </ac:spMkLst>
        </pc:spChg>
        <pc:spChg chg="add">
          <ac:chgData name="Williams, Kelly A" userId="S::kwilliams@ldcsb.ca::5687177e-797b-4d87-b52e-cddf033779f0" providerId="AD" clId="Web-{D76C8165-822E-AAA3-BDC8-5CFFD7058350}" dt="2018-11-22T14:47:57.917" v="417"/>
          <ac:spMkLst>
            <pc:docMk/>
            <pc:sldMk cId="248002272" sldId="267"/>
            <ac:spMk id="14" creationId="{B9F89C22-0475-4427-B7C8-0269AD40E3EC}"/>
          </ac:spMkLst>
        </pc:spChg>
        <pc:picChg chg="add del mod">
          <ac:chgData name="Williams, Kelly A" userId="S::kwilliams@ldcsb.ca::5687177e-797b-4d87-b52e-cddf033779f0" providerId="AD" clId="Web-{D76C8165-822E-AAA3-BDC8-5CFFD7058350}" dt="2018-11-22T14:47:40.214" v="415"/>
          <ac:picMkLst>
            <pc:docMk/>
            <pc:sldMk cId="248002272" sldId="267"/>
            <ac:picMk id="4" creationId="{BFEC5309-5978-4A5A-A5FC-EBE5AF9D4DA0}"/>
          </ac:picMkLst>
        </pc:picChg>
        <pc:picChg chg="add mod">
          <ac:chgData name="Williams, Kelly A" userId="S::kwilliams@ldcsb.ca::5687177e-797b-4d87-b52e-cddf033779f0" providerId="AD" clId="Web-{D76C8165-822E-AAA3-BDC8-5CFFD7058350}" dt="2018-11-22T14:56:42.305" v="592" actId="1076"/>
          <ac:picMkLst>
            <pc:docMk/>
            <pc:sldMk cId="248002272" sldId="267"/>
            <ac:picMk id="6" creationId="{DFA5B146-B238-474C-9C7A-D8E56F0E570E}"/>
          </ac:picMkLst>
        </pc:picChg>
      </pc:sldChg>
      <pc:sldChg chg="modSp new">
        <pc:chgData name="Williams, Kelly A" userId="S::kwilliams@ldcsb.ca::5687177e-797b-4d87-b52e-cddf033779f0" providerId="AD" clId="Web-{D76C8165-822E-AAA3-BDC8-5CFFD7058350}" dt="2018-11-22T14:46:39.118" v="403" actId="20577"/>
        <pc:sldMkLst>
          <pc:docMk/>
          <pc:sldMk cId="2288212152" sldId="268"/>
        </pc:sldMkLst>
        <pc:spChg chg="mod">
          <ac:chgData name="Williams, Kelly A" userId="S::kwilliams@ldcsb.ca::5687177e-797b-4d87-b52e-cddf033779f0" providerId="AD" clId="Web-{D76C8165-822E-AAA3-BDC8-5CFFD7058350}" dt="2018-11-22T14:46:36.118" v="396" actId="20577"/>
          <ac:spMkLst>
            <pc:docMk/>
            <pc:sldMk cId="2288212152" sldId="268"/>
            <ac:spMk id="2" creationId="{373A38F6-3BCB-4AC8-90AA-0E5581086167}"/>
          </ac:spMkLst>
        </pc:spChg>
        <pc:spChg chg="mod">
          <ac:chgData name="Williams, Kelly A" userId="S::kwilliams@ldcsb.ca::5687177e-797b-4d87-b52e-cddf033779f0" providerId="AD" clId="Web-{D76C8165-822E-AAA3-BDC8-5CFFD7058350}" dt="2018-11-22T14:46:39.118" v="403" actId="20577"/>
          <ac:spMkLst>
            <pc:docMk/>
            <pc:sldMk cId="2288212152" sldId="268"/>
            <ac:spMk id="3" creationId="{4EE013EF-C38C-404B-981A-12A52726B840}"/>
          </ac:spMkLst>
        </pc:spChg>
      </pc:sldChg>
      <pc:sldChg chg="modSp new">
        <pc:chgData name="Williams, Kelly A" userId="S::kwilliams@ldcsb.ca::5687177e-797b-4d87-b52e-cddf033779f0" providerId="AD" clId="Web-{D76C8165-822E-AAA3-BDC8-5CFFD7058350}" dt="2018-11-22T15:10:33.224" v="989" actId="20577"/>
        <pc:sldMkLst>
          <pc:docMk/>
          <pc:sldMk cId="599069868" sldId="269"/>
        </pc:sldMkLst>
        <pc:spChg chg="mod">
          <ac:chgData name="Williams, Kelly A" userId="S::kwilliams@ldcsb.ca::5687177e-797b-4d87-b52e-cddf033779f0" providerId="AD" clId="Web-{D76C8165-822E-AAA3-BDC8-5CFFD7058350}" dt="2018-11-22T14:50:46.296" v="467" actId="20577"/>
          <ac:spMkLst>
            <pc:docMk/>
            <pc:sldMk cId="599069868" sldId="269"/>
            <ac:spMk id="2" creationId="{38D59636-CAEC-461F-AF54-8AEC065DEF08}"/>
          </ac:spMkLst>
        </pc:spChg>
        <pc:spChg chg="mod">
          <ac:chgData name="Williams, Kelly A" userId="S::kwilliams@ldcsb.ca::5687177e-797b-4d87-b52e-cddf033779f0" providerId="AD" clId="Web-{D76C8165-822E-AAA3-BDC8-5CFFD7058350}" dt="2018-11-22T15:10:33.224" v="989" actId="20577"/>
          <ac:spMkLst>
            <pc:docMk/>
            <pc:sldMk cId="599069868" sldId="269"/>
            <ac:spMk id="3" creationId="{9DF25610-81F7-49F1-9BD2-10030F1AF984}"/>
          </ac:spMkLst>
        </pc:spChg>
      </pc:sldChg>
      <pc:sldChg chg="modSp new">
        <pc:chgData name="Williams, Kelly A" userId="S::kwilliams@ldcsb.ca::5687177e-797b-4d87-b52e-cddf033779f0" providerId="AD" clId="Web-{D76C8165-822E-AAA3-BDC8-5CFFD7058350}" dt="2018-11-22T15:18:18.156" v="1148" actId="20577"/>
        <pc:sldMkLst>
          <pc:docMk/>
          <pc:sldMk cId="4077196595" sldId="270"/>
        </pc:sldMkLst>
        <pc:spChg chg="mod">
          <ac:chgData name="Williams, Kelly A" userId="S::kwilliams@ldcsb.ca::5687177e-797b-4d87-b52e-cddf033779f0" providerId="AD" clId="Web-{D76C8165-822E-AAA3-BDC8-5CFFD7058350}" dt="2018-11-22T15:18:18.156" v="1148" actId="20577"/>
          <ac:spMkLst>
            <pc:docMk/>
            <pc:sldMk cId="4077196595" sldId="270"/>
            <ac:spMk id="2" creationId="{8849ADD3-FD7B-45FB-A1C7-A90E1D56D386}"/>
          </ac:spMkLst>
        </pc:spChg>
        <pc:spChg chg="mod">
          <ac:chgData name="Williams, Kelly A" userId="S::kwilliams@ldcsb.ca::5687177e-797b-4d87-b52e-cddf033779f0" providerId="AD" clId="Web-{D76C8165-822E-AAA3-BDC8-5CFFD7058350}" dt="2018-11-22T15:16:01.434" v="1140" actId="20577"/>
          <ac:spMkLst>
            <pc:docMk/>
            <pc:sldMk cId="4077196595" sldId="270"/>
            <ac:spMk id="3" creationId="{E8D18F74-2F1E-4569-8F25-3BC14096B94D}"/>
          </ac:spMkLst>
        </pc:spChg>
      </pc:sldChg>
      <pc:sldChg chg="addSp modSp new mod setBg">
        <pc:chgData name="Williams, Kelly A" userId="S::kwilliams@ldcsb.ca::5687177e-797b-4d87-b52e-cddf033779f0" providerId="AD" clId="Web-{D76C8165-822E-AAA3-BDC8-5CFFD7058350}" dt="2018-11-22T16:23:26.670" v="1812" actId="20577"/>
        <pc:sldMkLst>
          <pc:docMk/>
          <pc:sldMk cId="1141686608" sldId="271"/>
        </pc:sldMkLst>
        <pc:spChg chg="mod">
          <ac:chgData name="Williams, Kelly A" userId="S::kwilliams@ldcsb.ca::5687177e-797b-4d87-b52e-cddf033779f0" providerId="AD" clId="Web-{D76C8165-822E-AAA3-BDC8-5CFFD7058350}" dt="2018-11-22T15:40:02.828" v="1603" actId="1076"/>
          <ac:spMkLst>
            <pc:docMk/>
            <pc:sldMk cId="1141686608" sldId="271"/>
            <ac:spMk id="2" creationId="{A6421AC9-8E99-4106-9381-0D069CDC56AE}"/>
          </ac:spMkLst>
        </pc:spChg>
        <pc:spChg chg="mod">
          <ac:chgData name="Williams, Kelly A" userId="S::kwilliams@ldcsb.ca::5687177e-797b-4d87-b52e-cddf033779f0" providerId="AD" clId="Web-{D76C8165-822E-AAA3-BDC8-5CFFD7058350}" dt="2018-11-22T16:23:26.670" v="1812" actId="20577"/>
          <ac:spMkLst>
            <pc:docMk/>
            <pc:sldMk cId="1141686608" sldId="271"/>
            <ac:spMk id="3" creationId="{11E1A5BE-D13A-443A-8722-505566812B99}"/>
          </ac:spMkLst>
        </pc:spChg>
        <pc:spChg chg="add">
          <ac:chgData name="Williams, Kelly A" userId="S::kwilliams@ldcsb.ca::5687177e-797b-4d87-b52e-cddf033779f0" providerId="AD" clId="Web-{D76C8165-822E-AAA3-BDC8-5CFFD7058350}" dt="2018-11-22T15:39:42.625" v="1580"/>
          <ac:spMkLst>
            <pc:docMk/>
            <pc:sldMk cId="1141686608" sldId="271"/>
            <ac:spMk id="9" creationId="{961D8973-EAA9-459A-AF59-BBB4233D6C78}"/>
          </ac:spMkLst>
        </pc:spChg>
        <pc:spChg chg="add">
          <ac:chgData name="Williams, Kelly A" userId="S::kwilliams@ldcsb.ca::5687177e-797b-4d87-b52e-cddf033779f0" providerId="AD" clId="Web-{D76C8165-822E-AAA3-BDC8-5CFFD7058350}" dt="2018-11-22T15:39:42.625" v="1580"/>
          <ac:spMkLst>
            <pc:docMk/>
            <pc:sldMk cId="1141686608" sldId="271"/>
            <ac:spMk id="11" creationId="{FBEA8A33-C0D0-416D-8359-724B8828C7C3}"/>
          </ac:spMkLst>
        </pc:spChg>
        <pc:picChg chg="add mod">
          <ac:chgData name="Williams, Kelly A" userId="S::kwilliams@ldcsb.ca::5687177e-797b-4d87-b52e-cddf033779f0" providerId="AD" clId="Web-{D76C8165-822E-AAA3-BDC8-5CFFD7058350}" dt="2018-11-22T15:39:42.625" v="1580"/>
          <ac:picMkLst>
            <pc:docMk/>
            <pc:sldMk cId="1141686608" sldId="271"/>
            <ac:picMk id="4" creationId="{04D826A3-B799-401C-B757-67F472BE8511}"/>
          </ac:picMkLst>
        </pc:picChg>
      </pc:sldChg>
      <pc:sldChg chg="addSp modSp new mod setBg">
        <pc:chgData name="Williams, Kelly A" userId="S::kwilliams@ldcsb.ca::5687177e-797b-4d87-b52e-cddf033779f0" providerId="AD" clId="Web-{D76C8165-822E-AAA3-BDC8-5CFFD7058350}" dt="2018-11-22T15:31:09.877" v="1514" actId="20577"/>
        <pc:sldMkLst>
          <pc:docMk/>
          <pc:sldMk cId="4287626919" sldId="272"/>
        </pc:sldMkLst>
        <pc:spChg chg="mod">
          <ac:chgData name="Williams, Kelly A" userId="S::kwilliams@ldcsb.ca::5687177e-797b-4d87-b52e-cddf033779f0" providerId="AD" clId="Web-{D76C8165-822E-AAA3-BDC8-5CFFD7058350}" dt="2018-11-22T15:27:30.356" v="1403"/>
          <ac:spMkLst>
            <pc:docMk/>
            <pc:sldMk cId="4287626919" sldId="272"/>
            <ac:spMk id="2" creationId="{4796D49D-FEB8-45E0-A43F-275FB62B7C4E}"/>
          </ac:spMkLst>
        </pc:spChg>
        <pc:spChg chg="mod">
          <ac:chgData name="Williams, Kelly A" userId="S::kwilliams@ldcsb.ca::5687177e-797b-4d87-b52e-cddf033779f0" providerId="AD" clId="Web-{D76C8165-822E-AAA3-BDC8-5CFFD7058350}" dt="2018-11-22T15:31:09.877" v="1514" actId="20577"/>
          <ac:spMkLst>
            <pc:docMk/>
            <pc:sldMk cId="4287626919" sldId="272"/>
            <ac:spMk id="3" creationId="{7FCE9E93-80C6-49FB-BB6E-C16F5CAFCE33}"/>
          </ac:spMkLst>
        </pc:spChg>
        <pc:spChg chg="add">
          <ac:chgData name="Williams, Kelly A" userId="S::kwilliams@ldcsb.ca::5687177e-797b-4d87-b52e-cddf033779f0" providerId="AD" clId="Web-{D76C8165-822E-AAA3-BDC8-5CFFD7058350}" dt="2018-11-22T15:27:30.356" v="1403"/>
          <ac:spMkLst>
            <pc:docMk/>
            <pc:sldMk cId="4287626919" sldId="272"/>
            <ac:spMk id="9" creationId="{BC46CD03-D076-40A3-9AA4-2B7BB288B160}"/>
          </ac:spMkLst>
        </pc:spChg>
        <pc:spChg chg="add">
          <ac:chgData name="Williams, Kelly A" userId="S::kwilliams@ldcsb.ca::5687177e-797b-4d87-b52e-cddf033779f0" providerId="AD" clId="Web-{D76C8165-822E-AAA3-BDC8-5CFFD7058350}" dt="2018-11-22T15:27:30.356" v="1403"/>
          <ac:spMkLst>
            <pc:docMk/>
            <pc:sldMk cId="4287626919" sldId="272"/>
            <ac:spMk id="11" creationId="{88D28697-83F7-4C09-A9B2-6CAA58855626}"/>
          </ac:spMkLst>
        </pc:spChg>
        <pc:picChg chg="add mod ord">
          <ac:chgData name="Williams, Kelly A" userId="S::kwilliams@ldcsb.ca::5687177e-797b-4d87-b52e-cddf033779f0" providerId="AD" clId="Web-{D76C8165-822E-AAA3-BDC8-5CFFD7058350}" dt="2018-11-22T15:27:30.356" v="1403"/>
          <ac:picMkLst>
            <pc:docMk/>
            <pc:sldMk cId="4287626919" sldId="272"/>
            <ac:picMk id="4" creationId="{DB779FA4-E886-45B1-BE88-2A485B7559D1}"/>
          </ac:picMkLst>
        </pc:picChg>
      </pc:sldChg>
    </pc:docChg>
  </pc:docChgLst>
  <pc:docChgLst>
    <pc:chgData name="Williams, Kelly A" userId="S::kwilliams@ldcsb.ca::5687177e-797b-4d87-b52e-cddf033779f0" providerId="AD" clId="Web-{416C78BD-CE7B-5C39-C70B-00C95132BCD7}"/>
    <pc:docChg chg="addSld delSld modSld sldOrd">
      <pc:chgData name="Williams, Kelly A" userId="S::kwilliams@ldcsb.ca::5687177e-797b-4d87-b52e-cddf033779f0" providerId="AD" clId="Web-{416C78BD-CE7B-5C39-C70B-00C95132BCD7}" dt="2018-11-26T15:34:38.293" v="1616" actId="20577"/>
      <pc:docMkLst>
        <pc:docMk/>
      </pc:docMkLst>
      <pc:sldChg chg="modSp">
        <pc:chgData name="Williams, Kelly A" userId="S::kwilliams@ldcsb.ca::5687177e-797b-4d87-b52e-cddf033779f0" providerId="AD" clId="Web-{416C78BD-CE7B-5C39-C70B-00C95132BCD7}" dt="2018-11-26T14:40:40.907" v="160" actId="20577"/>
        <pc:sldMkLst>
          <pc:docMk/>
          <pc:sldMk cId="3601082625" sldId="256"/>
        </pc:sldMkLst>
        <pc:spChg chg="mod">
          <ac:chgData name="Williams, Kelly A" userId="S::kwilliams@ldcsb.ca::5687177e-797b-4d87-b52e-cddf033779f0" providerId="AD" clId="Web-{416C78BD-CE7B-5C39-C70B-00C95132BCD7}" dt="2018-11-26T14:40:40.907" v="160" actId="20577"/>
          <ac:spMkLst>
            <pc:docMk/>
            <pc:sldMk cId="3601082625" sldId="256"/>
            <ac:spMk id="2" creationId="{00000000-0000-0000-0000-000000000000}"/>
          </ac:spMkLst>
        </pc:spChg>
      </pc:sldChg>
      <pc:sldChg chg="modSp">
        <pc:chgData name="Williams, Kelly A" userId="S::kwilliams@ldcsb.ca::5687177e-797b-4d87-b52e-cddf033779f0" providerId="AD" clId="Web-{416C78BD-CE7B-5C39-C70B-00C95132BCD7}" dt="2018-11-26T14:41:26.565" v="165" actId="20577"/>
        <pc:sldMkLst>
          <pc:docMk/>
          <pc:sldMk cId="2500670439" sldId="258"/>
        </pc:sldMkLst>
        <pc:spChg chg="mod">
          <ac:chgData name="Williams, Kelly A" userId="S::kwilliams@ldcsb.ca::5687177e-797b-4d87-b52e-cddf033779f0" providerId="AD" clId="Web-{416C78BD-CE7B-5C39-C70B-00C95132BCD7}" dt="2018-11-26T14:41:26.565" v="165" actId="20577"/>
          <ac:spMkLst>
            <pc:docMk/>
            <pc:sldMk cId="2500670439" sldId="258"/>
            <ac:spMk id="3" creationId="{6CBAAC98-0FA8-48C0-A624-D496B5A84C38}"/>
          </ac:spMkLst>
        </pc:spChg>
      </pc:sldChg>
      <pc:sldChg chg="ord">
        <pc:chgData name="Williams, Kelly A" userId="S::kwilliams@ldcsb.ca::5687177e-797b-4d87-b52e-cddf033779f0" providerId="AD" clId="Web-{416C78BD-CE7B-5C39-C70B-00C95132BCD7}" dt="2018-11-26T15:11:17.944" v="753"/>
        <pc:sldMkLst>
          <pc:docMk/>
          <pc:sldMk cId="3382441756" sldId="262"/>
        </pc:sldMkLst>
      </pc:sldChg>
      <pc:sldChg chg="del">
        <pc:chgData name="Williams, Kelly A" userId="S::kwilliams@ldcsb.ca::5687177e-797b-4d87-b52e-cddf033779f0" providerId="AD" clId="Web-{416C78BD-CE7B-5C39-C70B-00C95132BCD7}" dt="2018-11-26T15:13:05.714" v="768"/>
        <pc:sldMkLst>
          <pc:docMk/>
          <pc:sldMk cId="1263291773" sldId="264"/>
        </pc:sldMkLst>
      </pc:sldChg>
      <pc:sldChg chg="modSp">
        <pc:chgData name="Williams, Kelly A" userId="S::kwilliams@ldcsb.ca::5687177e-797b-4d87-b52e-cddf033779f0" providerId="AD" clId="Web-{416C78BD-CE7B-5C39-C70B-00C95132BCD7}" dt="2018-11-26T14:45:25.527" v="234" actId="20577"/>
        <pc:sldMkLst>
          <pc:docMk/>
          <pc:sldMk cId="2288212152" sldId="268"/>
        </pc:sldMkLst>
        <pc:spChg chg="mod">
          <ac:chgData name="Williams, Kelly A" userId="S::kwilliams@ldcsb.ca::5687177e-797b-4d87-b52e-cddf033779f0" providerId="AD" clId="Web-{416C78BD-CE7B-5C39-C70B-00C95132BCD7}" dt="2018-11-26T14:45:25.527" v="234" actId="20577"/>
          <ac:spMkLst>
            <pc:docMk/>
            <pc:sldMk cId="2288212152" sldId="268"/>
            <ac:spMk id="2" creationId="{373A38F6-3BCB-4AC8-90AA-0E5581086167}"/>
          </ac:spMkLst>
        </pc:spChg>
      </pc:sldChg>
      <pc:sldChg chg="addSp delSp modSp">
        <pc:chgData name="Williams, Kelly A" userId="S::kwilliams@ldcsb.ca::5687177e-797b-4d87-b52e-cddf033779f0" providerId="AD" clId="Web-{416C78BD-CE7B-5C39-C70B-00C95132BCD7}" dt="2018-11-26T15:25:28.694" v="1303" actId="20577"/>
        <pc:sldMkLst>
          <pc:docMk/>
          <pc:sldMk cId="599069868" sldId="269"/>
        </pc:sldMkLst>
        <pc:spChg chg="mod">
          <ac:chgData name="Williams, Kelly A" userId="S::kwilliams@ldcsb.ca::5687177e-797b-4d87-b52e-cddf033779f0" providerId="AD" clId="Web-{416C78BD-CE7B-5C39-C70B-00C95132BCD7}" dt="2018-11-26T15:25:28.694" v="1303" actId="20577"/>
          <ac:spMkLst>
            <pc:docMk/>
            <pc:sldMk cId="599069868" sldId="269"/>
            <ac:spMk id="3" creationId="{9DF25610-81F7-49F1-9BD2-10030F1AF984}"/>
          </ac:spMkLst>
        </pc:spChg>
        <pc:picChg chg="add del mod">
          <ac:chgData name="Williams, Kelly A" userId="S::kwilliams@ldcsb.ca::5687177e-797b-4d87-b52e-cddf033779f0" providerId="AD" clId="Web-{416C78BD-CE7B-5C39-C70B-00C95132BCD7}" dt="2018-11-26T14:55:07.549" v="322"/>
          <ac:picMkLst>
            <pc:docMk/>
            <pc:sldMk cId="599069868" sldId="269"/>
            <ac:picMk id="4" creationId="{6CA3625D-EED2-4DD5-B174-2A5005D7B805}"/>
          </ac:picMkLst>
        </pc:picChg>
      </pc:sldChg>
      <pc:sldChg chg="modSp">
        <pc:chgData name="Williams, Kelly A" userId="S::kwilliams@ldcsb.ca::5687177e-797b-4d87-b52e-cddf033779f0" providerId="AD" clId="Web-{416C78BD-CE7B-5C39-C70B-00C95132BCD7}" dt="2018-11-26T14:43:59.368" v="209" actId="20577"/>
        <pc:sldMkLst>
          <pc:docMk/>
          <pc:sldMk cId="4077196595" sldId="270"/>
        </pc:sldMkLst>
        <pc:spChg chg="mod">
          <ac:chgData name="Williams, Kelly A" userId="S::kwilliams@ldcsb.ca::5687177e-797b-4d87-b52e-cddf033779f0" providerId="AD" clId="Web-{416C78BD-CE7B-5C39-C70B-00C95132BCD7}" dt="2018-11-26T14:43:59.368" v="209" actId="20577"/>
          <ac:spMkLst>
            <pc:docMk/>
            <pc:sldMk cId="4077196595" sldId="270"/>
            <ac:spMk id="3" creationId="{E8D18F74-2F1E-4569-8F25-3BC14096B94D}"/>
          </ac:spMkLst>
        </pc:spChg>
      </pc:sldChg>
      <pc:sldChg chg="modSp">
        <pc:chgData name="Williams, Kelly A" userId="S::kwilliams@ldcsb.ca::5687177e-797b-4d87-b52e-cddf033779f0" providerId="AD" clId="Web-{416C78BD-CE7B-5C39-C70B-00C95132BCD7}" dt="2018-11-26T14:52:22.652" v="313" actId="20577"/>
        <pc:sldMkLst>
          <pc:docMk/>
          <pc:sldMk cId="1141686608" sldId="271"/>
        </pc:sldMkLst>
        <pc:spChg chg="mod">
          <ac:chgData name="Williams, Kelly A" userId="S::kwilliams@ldcsb.ca::5687177e-797b-4d87-b52e-cddf033779f0" providerId="AD" clId="Web-{416C78BD-CE7B-5C39-C70B-00C95132BCD7}" dt="2018-11-26T14:52:22.652" v="313" actId="20577"/>
          <ac:spMkLst>
            <pc:docMk/>
            <pc:sldMk cId="1141686608" sldId="271"/>
            <ac:spMk id="3" creationId="{11E1A5BE-D13A-443A-8722-505566812B99}"/>
          </ac:spMkLst>
        </pc:spChg>
      </pc:sldChg>
      <pc:sldChg chg="modSp">
        <pc:chgData name="Williams, Kelly A" userId="S::kwilliams@ldcsb.ca::5687177e-797b-4d87-b52e-cddf033779f0" providerId="AD" clId="Web-{416C78BD-CE7B-5C39-C70B-00C95132BCD7}" dt="2018-11-26T14:53:39.811" v="316" actId="14100"/>
        <pc:sldMkLst>
          <pc:docMk/>
          <pc:sldMk cId="4287626919" sldId="272"/>
        </pc:sldMkLst>
        <pc:spChg chg="mod">
          <ac:chgData name="Williams, Kelly A" userId="S::kwilliams@ldcsb.ca::5687177e-797b-4d87-b52e-cddf033779f0" providerId="AD" clId="Web-{416C78BD-CE7B-5C39-C70B-00C95132BCD7}" dt="2018-11-26T14:53:39.811" v="316" actId="14100"/>
          <ac:spMkLst>
            <pc:docMk/>
            <pc:sldMk cId="4287626919" sldId="272"/>
            <ac:spMk id="3" creationId="{7FCE9E93-80C6-49FB-BB6E-C16F5CAFCE33}"/>
          </ac:spMkLst>
        </pc:spChg>
      </pc:sldChg>
      <pc:sldChg chg="addSp modSp new mod setBg">
        <pc:chgData name="Williams, Kelly A" userId="S::kwilliams@ldcsb.ca::5687177e-797b-4d87-b52e-cddf033779f0" providerId="AD" clId="Web-{416C78BD-CE7B-5C39-C70B-00C95132BCD7}" dt="2018-11-26T14:40:32.454" v="158" actId="20577"/>
        <pc:sldMkLst>
          <pc:docMk/>
          <pc:sldMk cId="4218939520" sldId="273"/>
        </pc:sldMkLst>
        <pc:spChg chg="mod">
          <ac:chgData name="Williams, Kelly A" userId="S::kwilliams@ldcsb.ca::5687177e-797b-4d87-b52e-cddf033779f0" providerId="AD" clId="Web-{416C78BD-CE7B-5C39-C70B-00C95132BCD7}" dt="2018-11-26T14:40:09.515" v="147"/>
          <ac:spMkLst>
            <pc:docMk/>
            <pc:sldMk cId="4218939520" sldId="273"/>
            <ac:spMk id="2" creationId="{CB5C427F-B2D9-4723-92D2-FBE84AD796CF}"/>
          </ac:spMkLst>
        </pc:spChg>
        <pc:spChg chg="mod ord">
          <ac:chgData name="Williams, Kelly A" userId="S::kwilliams@ldcsb.ca::5687177e-797b-4d87-b52e-cddf033779f0" providerId="AD" clId="Web-{416C78BD-CE7B-5C39-C70B-00C95132BCD7}" dt="2018-11-26T14:40:32.454" v="158" actId="20577"/>
          <ac:spMkLst>
            <pc:docMk/>
            <pc:sldMk cId="4218939520" sldId="273"/>
            <ac:spMk id="3" creationId="{980816AA-FDDB-4C59-9FE0-99CE0D66FF04}"/>
          </ac:spMkLst>
        </pc:spChg>
        <pc:spChg chg="add">
          <ac:chgData name="Williams, Kelly A" userId="S::kwilliams@ldcsb.ca::5687177e-797b-4d87-b52e-cddf033779f0" providerId="AD" clId="Web-{416C78BD-CE7B-5C39-C70B-00C95132BCD7}" dt="2018-11-26T14:40:09.515" v="147"/>
          <ac:spMkLst>
            <pc:docMk/>
            <pc:sldMk cId="4218939520" sldId="273"/>
            <ac:spMk id="9" creationId="{A67E2D8A-19BE-48A0-889C-CCAC02348C99}"/>
          </ac:spMkLst>
        </pc:spChg>
        <pc:picChg chg="add mod">
          <ac:chgData name="Williams, Kelly A" userId="S::kwilliams@ldcsb.ca::5687177e-797b-4d87-b52e-cddf033779f0" providerId="AD" clId="Web-{416C78BD-CE7B-5C39-C70B-00C95132BCD7}" dt="2018-11-26T14:40:09.515" v="147"/>
          <ac:picMkLst>
            <pc:docMk/>
            <pc:sldMk cId="4218939520" sldId="273"/>
            <ac:picMk id="4" creationId="{0BF2DDD0-5F07-4A93-9673-ED8F749C54EC}"/>
          </ac:picMkLst>
        </pc:picChg>
      </pc:sldChg>
      <pc:sldChg chg="modSp new">
        <pc:chgData name="Williams, Kelly A" userId="S::kwilliams@ldcsb.ca::5687177e-797b-4d87-b52e-cddf033779f0" providerId="AD" clId="Web-{416C78BD-CE7B-5C39-C70B-00C95132BCD7}" dt="2018-11-26T14:49:38.630" v="260" actId="20577"/>
        <pc:sldMkLst>
          <pc:docMk/>
          <pc:sldMk cId="667539049" sldId="274"/>
        </pc:sldMkLst>
        <pc:spChg chg="mod">
          <ac:chgData name="Williams, Kelly A" userId="S::kwilliams@ldcsb.ca::5687177e-797b-4d87-b52e-cddf033779f0" providerId="AD" clId="Web-{416C78BD-CE7B-5C39-C70B-00C95132BCD7}" dt="2018-11-26T14:49:38.630" v="260" actId="20577"/>
          <ac:spMkLst>
            <pc:docMk/>
            <pc:sldMk cId="667539049" sldId="274"/>
            <ac:spMk id="2" creationId="{5702F230-02C6-4139-9BA9-15E354DF69F4}"/>
          </ac:spMkLst>
        </pc:spChg>
        <pc:spChg chg="mod">
          <ac:chgData name="Williams, Kelly A" userId="S::kwilliams@ldcsb.ca::5687177e-797b-4d87-b52e-cddf033779f0" providerId="AD" clId="Web-{416C78BD-CE7B-5C39-C70B-00C95132BCD7}" dt="2018-11-26T14:49:35.427" v="257" actId="20577"/>
          <ac:spMkLst>
            <pc:docMk/>
            <pc:sldMk cId="667539049" sldId="274"/>
            <ac:spMk id="3" creationId="{4CF852F6-68B3-4D7B-AF7C-DE738F514C4A}"/>
          </ac:spMkLst>
        </pc:spChg>
      </pc:sldChg>
      <pc:sldChg chg="add del replId">
        <pc:chgData name="Williams, Kelly A" userId="S::kwilliams@ldcsb.ca::5687177e-797b-4d87-b52e-cddf033779f0" providerId="AD" clId="Web-{416C78BD-CE7B-5C39-C70B-00C95132BCD7}" dt="2018-11-26T15:13:03.745" v="767"/>
        <pc:sldMkLst>
          <pc:docMk/>
          <pc:sldMk cId="3976726782" sldId="275"/>
        </pc:sldMkLst>
      </pc:sldChg>
      <pc:sldChg chg="addSp delSp modSp new">
        <pc:chgData name="Williams, Kelly A" userId="S::kwilliams@ldcsb.ca::5687177e-797b-4d87-b52e-cddf033779f0" providerId="AD" clId="Web-{416C78BD-CE7B-5C39-C70B-00C95132BCD7}" dt="2018-11-26T15:20:22.855" v="1062" actId="1076"/>
        <pc:sldMkLst>
          <pc:docMk/>
          <pc:sldMk cId="3964008270" sldId="276"/>
        </pc:sldMkLst>
        <pc:spChg chg="mod">
          <ac:chgData name="Williams, Kelly A" userId="S::kwilliams@ldcsb.ca::5687177e-797b-4d87-b52e-cddf033779f0" providerId="AD" clId="Web-{416C78BD-CE7B-5C39-C70B-00C95132BCD7}" dt="2018-11-26T15:13:31.668" v="777" actId="20577"/>
          <ac:spMkLst>
            <pc:docMk/>
            <pc:sldMk cId="3964008270" sldId="276"/>
            <ac:spMk id="2" creationId="{394706E7-6334-4075-B26F-90A19B81F72E}"/>
          </ac:spMkLst>
        </pc:spChg>
        <pc:spChg chg="del">
          <ac:chgData name="Williams, Kelly A" userId="S::kwilliams@ldcsb.ca::5687177e-797b-4d87-b52e-cddf033779f0" providerId="AD" clId="Web-{416C78BD-CE7B-5C39-C70B-00C95132BCD7}" dt="2018-11-26T14:57:28.866" v="337"/>
          <ac:spMkLst>
            <pc:docMk/>
            <pc:sldMk cId="3964008270" sldId="276"/>
            <ac:spMk id="3" creationId="{D99F23F2-B722-4961-9A2B-3AA81B6D3435}"/>
          </ac:spMkLst>
        </pc:spChg>
        <pc:spChg chg="add mod">
          <ac:chgData name="Williams, Kelly A" userId="S::kwilliams@ldcsb.ca::5687177e-797b-4d87-b52e-cddf033779f0" providerId="AD" clId="Web-{416C78BD-CE7B-5C39-C70B-00C95132BCD7}" dt="2018-11-26T15:20:09.823" v="1061" actId="14100"/>
          <ac:spMkLst>
            <pc:docMk/>
            <pc:sldMk cId="3964008270" sldId="276"/>
            <ac:spMk id="6" creationId="{F5645479-DE43-426C-9897-B689F1360CAF}"/>
          </ac:spMkLst>
        </pc:spChg>
        <pc:picChg chg="add mod ord">
          <ac:chgData name="Williams, Kelly A" userId="S::kwilliams@ldcsb.ca::5687177e-797b-4d87-b52e-cddf033779f0" providerId="AD" clId="Web-{416C78BD-CE7B-5C39-C70B-00C95132BCD7}" dt="2018-11-26T15:20:22.855" v="1062" actId="1076"/>
          <ac:picMkLst>
            <pc:docMk/>
            <pc:sldMk cId="3964008270" sldId="276"/>
            <ac:picMk id="4" creationId="{D20812D0-E532-40C5-9E25-9FF69DE64348}"/>
          </ac:picMkLst>
        </pc:picChg>
      </pc:sldChg>
      <pc:sldChg chg="modSp new">
        <pc:chgData name="Williams, Kelly A" userId="S::kwilliams@ldcsb.ca::5687177e-797b-4d87-b52e-cddf033779f0" providerId="AD" clId="Web-{416C78BD-CE7B-5C39-C70B-00C95132BCD7}" dt="2018-11-26T15:24:31.911" v="1271" actId="20577"/>
        <pc:sldMkLst>
          <pc:docMk/>
          <pc:sldMk cId="2724667346" sldId="277"/>
        </pc:sldMkLst>
        <pc:spChg chg="mod">
          <ac:chgData name="Williams, Kelly A" userId="S::kwilliams@ldcsb.ca::5687177e-797b-4d87-b52e-cddf033779f0" providerId="AD" clId="Web-{416C78BD-CE7B-5C39-C70B-00C95132BCD7}" dt="2018-11-26T15:17:18.473" v="941" actId="1076"/>
          <ac:spMkLst>
            <pc:docMk/>
            <pc:sldMk cId="2724667346" sldId="277"/>
            <ac:spMk id="2" creationId="{9C9CEF67-A1D9-465E-BCC1-5082B4CC707D}"/>
          </ac:spMkLst>
        </pc:spChg>
        <pc:spChg chg="mod">
          <ac:chgData name="Williams, Kelly A" userId="S::kwilliams@ldcsb.ca::5687177e-797b-4d87-b52e-cddf033779f0" providerId="AD" clId="Web-{416C78BD-CE7B-5C39-C70B-00C95132BCD7}" dt="2018-11-26T15:24:31.911" v="1271" actId="20577"/>
          <ac:spMkLst>
            <pc:docMk/>
            <pc:sldMk cId="2724667346" sldId="277"/>
            <ac:spMk id="3" creationId="{18AE6596-8890-4ACD-A34B-4B4F69B43059}"/>
          </ac:spMkLst>
        </pc:spChg>
      </pc:sldChg>
      <pc:sldChg chg="addSp modSp new">
        <pc:chgData name="Williams, Kelly A" userId="S::kwilliams@ldcsb.ca::5687177e-797b-4d87-b52e-cddf033779f0" providerId="AD" clId="Web-{416C78BD-CE7B-5C39-C70B-00C95132BCD7}" dt="2018-11-26T15:11:07.772" v="752" actId="1076"/>
        <pc:sldMkLst>
          <pc:docMk/>
          <pc:sldMk cId="3920668644" sldId="278"/>
        </pc:sldMkLst>
        <pc:picChg chg="add mod">
          <ac:chgData name="Williams, Kelly A" userId="S::kwilliams@ldcsb.ca::5687177e-797b-4d87-b52e-cddf033779f0" providerId="AD" clId="Web-{416C78BD-CE7B-5C39-C70B-00C95132BCD7}" dt="2018-11-26T15:11:07.772" v="752" actId="1076"/>
          <ac:picMkLst>
            <pc:docMk/>
            <pc:sldMk cId="3920668644" sldId="278"/>
            <ac:picMk id="2" creationId="{D02ED68D-F9CC-46F5-B5A4-7882B874AF0D}"/>
          </ac:picMkLst>
        </pc:picChg>
      </pc:sldChg>
      <pc:sldChg chg="modSp new">
        <pc:chgData name="Williams, Kelly A" userId="S::kwilliams@ldcsb.ca::5687177e-797b-4d87-b52e-cddf033779f0" providerId="AD" clId="Web-{416C78BD-CE7B-5C39-C70B-00C95132BCD7}" dt="2018-11-26T15:34:38.293" v="1615" actId="20577"/>
        <pc:sldMkLst>
          <pc:docMk/>
          <pc:sldMk cId="1949803845" sldId="279"/>
        </pc:sldMkLst>
        <pc:spChg chg="mod">
          <ac:chgData name="Williams, Kelly A" userId="S::kwilliams@ldcsb.ca::5687177e-797b-4d87-b52e-cddf033779f0" providerId="AD" clId="Web-{416C78BD-CE7B-5C39-C70B-00C95132BCD7}" dt="2018-11-26T15:32:31.648" v="1472" actId="1076"/>
          <ac:spMkLst>
            <pc:docMk/>
            <pc:sldMk cId="1949803845" sldId="279"/>
            <ac:spMk id="2" creationId="{C74C2472-46BB-409F-8A09-3413A62BBE6F}"/>
          </ac:spMkLst>
        </pc:spChg>
        <pc:spChg chg="mod">
          <ac:chgData name="Williams, Kelly A" userId="S::kwilliams@ldcsb.ca::5687177e-797b-4d87-b52e-cddf033779f0" providerId="AD" clId="Web-{416C78BD-CE7B-5C39-C70B-00C95132BCD7}" dt="2018-11-26T15:34:38.293" v="1615" actId="20577"/>
          <ac:spMkLst>
            <pc:docMk/>
            <pc:sldMk cId="1949803845" sldId="279"/>
            <ac:spMk id="3" creationId="{904F183B-5A86-47B9-AEB8-99AB79867BD3}"/>
          </ac:spMkLst>
        </pc:spChg>
      </pc:sldChg>
      <pc:sldChg chg="addSp modSp new mod setBg">
        <pc:chgData name="Williams, Kelly A" userId="S::kwilliams@ldcsb.ca::5687177e-797b-4d87-b52e-cddf033779f0" providerId="AD" clId="Web-{416C78BD-CE7B-5C39-C70B-00C95132BCD7}" dt="2018-11-26T15:31:43.224" v="1470"/>
        <pc:sldMkLst>
          <pc:docMk/>
          <pc:sldMk cId="3123302716" sldId="280"/>
        </pc:sldMkLst>
        <pc:spChg chg="add">
          <ac:chgData name="Williams, Kelly A" userId="S::kwilliams@ldcsb.ca::5687177e-797b-4d87-b52e-cddf033779f0" providerId="AD" clId="Web-{416C78BD-CE7B-5C39-C70B-00C95132BCD7}" dt="2018-11-26T15:31:43.224" v="1470"/>
          <ac:spMkLst>
            <pc:docMk/>
            <pc:sldMk cId="3123302716" sldId="280"/>
            <ac:spMk id="7" creationId="{D488911C-0EC7-40A9-9BCB-CA8A66E4623A}"/>
          </ac:spMkLst>
        </pc:spChg>
        <pc:spChg chg="add">
          <ac:chgData name="Williams, Kelly A" userId="S::kwilliams@ldcsb.ca::5687177e-797b-4d87-b52e-cddf033779f0" providerId="AD" clId="Web-{416C78BD-CE7B-5C39-C70B-00C95132BCD7}" dt="2018-11-26T15:31:43.224" v="1470"/>
          <ac:spMkLst>
            <pc:docMk/>
            <pc:sldMk cId="3123302716" sldId="280"/>
            <ac:spMk id="13" creationId="{C8D89F71-9459-4318-ACAE-874616C3ADAD}"/>
          </ac:spMkLst>
        </pc:spChg>
        <pc:grpChg chg="add">
          <ac:chgData name="Williams, Kelly A" userId="S::kwilliams@ldcsb.ca::5687177e-797b-4d87-b52e-cddf033779f0" providerId="AD" clId="Web-{416C78BD-CE7B-5C39-C70B-00C95132BCD7}" dt="2018-11-26T15:31:43.224" v="1470"/>
          <ac:grpSpMkLst>
            <pc:docMk/>
            <pc:sldMk cId="3123302716" sldId="280"/>
            <ac:grpSpMk id="9" creationId="{53023EA8-527A-4FA2-A71D-626F912756C6}"/>
          </ac:grpSpMkLst>
        </pc:grpChg>
        <pc:picChg chg="add mod">
          <ac:chgData name="Williams, Kelly A" userId="S::kwilliams@ldcsb.ca::5687177e-797b-4d87-b52e-cddf033779f0" providerId="AD" clId="Web-{416C78BD-CE7B-5C39-C70B-00C95132BCD7}" dt="2018-11-26T15:31:43.224" v="1470"/>
          <ac:picMkLst>
            <pc:docMk/>
            <pc:sldMk cId="3123302716" sldId="280"/>
            <ac:picMk id="2" creationId="{F7A91A0C-28AE-4324-B025-A79DBBFCD392}"/>
          </ac:picMkLst>
        </pc:picChg>
      </pc:sldChg>
    </pc:docChg>
  </pc:docChgLst>
  <pc:docChgLst>
    <pc:chgData clId="Web-{8D23C3BD-1DEE-6658-A6A6-42B9238F08F1}"/>
    <pc:docChg chg="modSld">
      <pc:chgData name="" userId="" providerId="" clId="Web-{8D23C3BD-1DEE-6658-A6A6-42B9238F08F1}" dt="2018-11-21T23:41:39.608" v="4" actId="20577"/>
      <pc:docMkLst>
        <pc:docMk/>
      </pc:docMkLst>
      <pc:sldChg chg="modSp">
        <pc:chgData name="" userId="" providerId="" clId="Web-{8D23C3BD-1DEE-6658-A6A6-42B9238F08F1}" dt="2018-11-21T23:41:39.608" v="4" actId="20577"/>
        <pc:sldMkLst>
          <pc:docMk/>
          <pc:sldMk cId="3601082625" sldId="256"/>
        </pc:sldMkLst>
        <pc:spChg chg="mod">
          <ac:chgData name="" userId="" providerId="" clId="Web-{8D23C3BD-1DEE-6658-A6A6-42B9238F08F1}" dt="2018-11-21T23:41:39.608" v="4" actId="20577"/>
          <ac:spMkLst>
            <pc:docMk/>
            <pc:sldMk cId="3601082625" sldId="256"/>
            <ac:spMk id="2" creationId="{00000000-0000-0000-0000-000000000000}"/>
          </ac:spMkLst>
        </pc:spChg>
      </pc:sldChg>
    </pc:docChg>
  </pc:docChgLst>
  <pc:docChgLst>
    <pc:chgData name="Williams, Kelly A" userId="S::kwilliams@ldcsb.ca::5687177e-797b-4d87-b52e-cddf033779f0" providerId="AD" clId="Web-{8D23C3BD-1DEE-6658-A6A6-42B9238F08F1}"/>
    <pc:docChg chg="addSld modSld">
      <pc:chgData name="Williams, Kelly A" userId="S::kwilliams@ldcsb.ca::5687177e-797b-4d87-b52e-cddf033779f0" providerId="AD" clId="Web-{8D23C3BD-1DEE-6658-A6A6-42B9238F08F1}" dt="2018-11-22T00:34:09.758" v="948" actId="20577"/>
      <pc:docMkLst>
        <pc:docMk/>
      </pc:docMkLst>
      <pc:sldChg chg="delSp modSp">
        <pc:chgData name="Williams, Kelly A" userId="S::kwilliams@ldcsb.ca::5687177e-797b-4d87-b52e-cddf033779f0" providerId="AD" clId="Web-{8D23C3BD-1DEE-6658-A6A6-42B9238F08F1}" dt="2018-11-21T23:41:46.092" v="2"/>
        <pc:sldMkLst>
          <pc:docMk/>
          <pc:sldMk cId="3601082625" sldId="256"/>
        </pc:sldMkLst>
        <pc:spChg chg="mod">
          <ac:chgData name="Williams, Kelly A" userId="S::kwilliams@ldcsb.ca::5687177e-797b-4d87-b52e-cddf033779f0" providerId="AD" clId="Web-{8D23C3BD-1DEE-6658-A6A6-42B9238F08F1}" dt="2018-11-21T23:41:43.264" v="1" actId="20577"/>
          <ac:spMkLst>
            <pc:docMk/>
            <pc:sldMk cId="3601082625" sldId="256"/>
            <ac:spMk id="2" creationId="{00000000-0000-0000-0000-000000000000}"/>
          </ac:spMkLst>
        </pc:spChg>
        <pc:spChg chg="del">
          <ac:chgData name="Williams, Kelly A" userId="S::kwilliams@ldcsb.ca::5687177e-797b-4d87-b52e-cddf033779f0" providerId="AD" clId="Web-{8D23C3BD-1DEE-6658-A6A6-42B9238F08F1}" dt="2018-11-21T23:41:46.092" v="2"/>
          <ac:spMkLst>
            <pc:docMk/>
            <pc:sldMk cId="3601082625" sldId="256"/>
            <ac:spMk id="3" creationId="{00000000-0000-0000-0000-000000000000}"/>
          </ac:spMkLst>
        </pc:spChg>
      </pc:sldChg>
      <pc:sldChg chg="addSp delSp modSp new mod setBg">
        <pc:chgData name="Williams, Kelly A" userId="S::kwilliams@ldcsb.ca::5687177e-797b-4d87-b52e-cddf033779f0" providerId="AD" clId="Web-{8D23C3BD-1DEE-6658-A6A6-42B9238F08F1}" dt="2018-11-22T00:05:30.708" v="711" actId="20577"/>
        <pc:sldMkLst>
          <pc:docMk/>
          <pc:sldMk cId="518654705" sldId="257"/>
        </pc:sldMkLst>
        <pc:spChg chg="mod">
          <ac:chgData name="Williams, Kelly A" userId="S::kwilliams@ldcsb.ca::5687177e-797b-4d87-b52e-cddf033779f0" providerId="AD" clId="Web-{8D23C3BD-1DEE-6658-A6A6-42B9238F08F1}" dt="2018-11-22T00:05:12.036" v="707" actId="1076"/>
          <ac:spMkLst>
            <pc:docMk/>
            <pc:sldMk cId="518654705" sldId="257"/>
            <ac:spMk id="2" creationId="{3ACC2DB4-0949-4C20-AC3F-85939873D10A}"/>
          </ac:spMkLst>
        </pc:spChg>
        <pc:spChg chg="mod">
          <ac:chgData name="Williams, Kelly A" userId="S::kwilliams@ldcsb.ca::5687177e-797b-4d87-b52e-cddf033779f0" providerId="AD" clId="Web-{8D23C3BD-1DEE-6658-A6A6-42B9238F08F1}" dt="2018-11-22T00:05:30.708" v="711" actId="20577"/>
          <ac:spMkLst>
            <pc:docMk/>
            <pc:sldMk cId="518654705" sldId="257"/>
            <ac:spMk id="3" creationId="{C73E11E1-E51A-4173-BC2C-A09B26668309}"/>
          </ac:spMkLst>
        </pc:spChg>
        <pc:spChg chg="add del">
          <ac:chgData name="Williams, Kelly A" userId="S::kwilliams@ldcsb.ca::5687177e-797b-4d87-b52e-cddf033779f0" providerId="AD" clId="Web-{8D23C3BD-1DEE-6658-A6A6-42B9238F08F1}" dt="2018-11-22T00:04:55.379" v="705"/>
          <ac:spMkLst>
            <pc:docMk/>
            <pc:sldMk cId="518654705" sldId="257"/>
            <ac:spMk id="9" creationId="{961D8973-EAA9-459A-AF59-BBB4233D6C78}"/>
          </ac:spMkLst>
        </pc:spChg>
        <pc:spChg chg="add del">
          <ac:chgData name="Williams, Kelly A" userId="S::kwilliams@ldcsb.ca::5687177e-797b-4d87-b52e-cddf033779f0" providerId="AD" clId="Web-{8D23C3BD-1DEE-6658-A6A6-42B9238F08F1}" dt="2018-11-22T00:04:55.379" v="705"/>
          <ac:spMkLst>
            <pc:docMk/>
            <pc:sldMk cId="518654705" sldId="257"/>
            <ac:spMk id="11" creationId="{FBEA8A33-C0D0-416D-8359-724B8828C7C3}"/>
          </ac:spMkLst>
        </pc:spChg>
        <pc:spChg chg="add">
          <ac:chgData name="Williams, Kelly A" userId="S::kwilliams@ldcsb.ca::5687177e-797b-4d87-b52e-cddf033779f0" providerId="AD" clId="Web-{8D23C3BD-1DEE-6658-A6A6-42B9238F08F1}" dt="2018-11-22T00:04:55.379" v="705"/>
          <ac:spMkLst>
            <pc:docMk/>
            <pc:sldMk cId="518654705" sldId="257"/>
            <ac:spMk id="16" creationId="{961D8973-EAA9-459A-AF59-BBB4233D6C78}"/>
          </ac:spMkLst>
        </pc:spChg>
        <pc:spChg chg="add">
          <ac:chgData name="Williams, Kelly A" userId="S::kwilliams@ldcsb.ca::5687177e-797b-4d87-b52e-cddf033779f0" providerId="AD" clId="Web-{8D23C3BD-1DEE-6658-A6A6-42B9238F08F1}" dt="2018-11-22T00:04:55.379" v="705"/>
          <ac:spMkLst>
            <pc:docMk/>
            <pc:sldMk cId="518654705" sldId="257"/>
            <ac:spMk id="18" creationId="{FBEA8A33-C0D0-416D-8359-724B8828C7C3}"/>
          </ac:spMkLst>
        </pc:spChg>
        <pc:picChg chg="add del mod">
          <ac:chgData name="Williams, Kelly A" userId="S::kwilliams@ldcsb.ca::5687177e-797b-4d87-b52e-cddf033779f0" providerId="AD" clId="Web-{8D23C3BD-1DEE-6658-A6A6-42B9238F08F1}" dt="2018-11-22T00:04:26.315" v="703"/>
          <ac:picMkLst>
            <pc:docMk/>
            <pc:sldMk cId="518654705" sldId="257"/>
            <ac:picMk id="4" creationId="{B2A09D9B-A3BD-460E-8D00-29433285A85D}"/>
          </ac:picMkLst>
        </pc:picChg>
        <pc:picChg chg="add mod">
          <ac:chgData name="Williams, Kelly A" userId="S::kwilliams@ldcsb.ca::5687177e-797b-4d87-b52e-cddf033779f0" providerId="AD" clId="Web-{8D23C3BD-1DEE-6658-A6A6-42B9238F08F1}" dt="2018-11-22T00:04:55.379" v="705"/>
          <ac:picMkLst>
            <pc:docMk/>
            <pc:sldMk cId="518654705" sldId="257"/>
            <ac:picMk id="6" creationId="{8F1A9E24-3148-498A-8832-B28072FC945F}"/>
          </ac:picMkLst>
        </pc:picChg>
      </pc:sldChg>
      <pc:sldChg chg="addSp delSp modSp new mod setBg">
        <pc:chgData name="Williams, Kelly A" userId="S::kwilliams@ldcsb.ca::5687177e-797b-4d87-b52e-cddf033779f0" providerId="AD" clId="Web-{8D23C3BD-1DEE-6658-A6A6-42B9238F08F1}" dt="2018-11-22T00:07:58.203" v="729" actId="20577"/>
        <pc:sldMkLst>
          <pc:docMk/>
          <pc:sldMk cId="2500670439" sldId="258"/>
        </pc:sldMkLst>
        <pc:spChg chg="mod">
          <ac:chgData name="Williams, Kelly A" userId="S::kwilliams@ldcsb.ca::5687177e-797b-4d87-b52e-cddf033779f0" providerId="AD" clId="Web-{8D23C3BD-1DEE-6658-A6A6-42B9238F08F1}" dt="2018-11-22T00:06:54.699" v="718" actId="1076"/>
          <ac:spMkLst>
            <pc:docMk/>
            <pc:sldMk cId="2500670439" sldId="258"/>
            <ac:spMk id="2" creationId="{10462BBD-176F-4133-837D-1DCC94678043}"/>
          </ac:spMkLst>
        </pc:spChg>
        <pc:spChg chg="mod ord">
          <ac:chgData name="Williams, Kelly A" userId="S::kwilliams@ldcsb.ca::5687177e-797b-4d87-b52e-cddf033779f0" providerId="AD" clId="Web-{8D23C3BD-1DEE-6658-A6A6-42B9238F08F1}" dt="2018-11-22T00:07:58.203" v="729" actId="20577"/>
          <ac:spMkLst>
            <pc:docMk/>
            <pc:sldMk cId="2500670439" sldId="258"/>
            <ac:spMk id="3" creationId="{6CBAAC98-0FA8-48C0-A624-D496B5A84C38}"/>
          </ac:spMkLst>
        </pc:spChg>
        <pc:spChg chg="add">
          <ac:chgData name="Williams, Kelly A" userId="S::kwilliams@ldcsb.ca::5687177e-797b-4d87-b52e-cddf033779f0" providerId="AD" clId="Web-{8D23C3BD-1DEE-6658-A6A6-42B9238F08F1}" dt="2018-11-22T00:06:42.917" v="717"/>
          <ac:spMkLst>
            <pc:docMk/>
            <pc:sldMk cId="2500670439" sldId="258"/>
            <ac:spMk id="6" creationId="{A67E2D8A-19BE-48A0-889C-CCAC02348C99}"/>
          </ac:spMkLst>
        </pc:spChg>
        <pc:spChg chg="add del">
          <ac:chgData name="Williams, Kelly A" userId="S::kwilliams@ldcsb.ca::5687177e-797b-4d87-b52e-cddf033779f0" providerId="AD" clId="Web-{8D23C3BD-1DEE-6658-A6A6-42B9238F08F1}" dt="2018-11-22T00:06:42.854" v="716"/>
          <ac:spMkLst>
            <pc:docMk/>
            <pc:sldMk cId="2500670439" sldId="258"/>
            <ac:spMk id="9" creationId="{B9F89C22-0475-4427-B7C8-0269AD40E3EC}"/>
          </ac:spMkLst>
        </pc:spChg>
        <pc:picChg chg="add mod">
          <ac:chgData name="Williams, Kelly A" userId="S::kwilliams@ldcsb.ca::5687177e-797b-4d87-b52e-cddf033779f0" providerId="AD" clId="Web-{8D23C3BD-1DEE-6658-A6A6-42B9238F08F1}" dt="2018-11-22T00:06:42.917" v="717"/>
          <ac:picMkLst>
            <pc:docMk/>
            <pc:sldMk cId="2500670439" sldId="258"/>
            <ac:picMk id="4" creationId="{CD0E8F41-2368-4BDD-BBE6-7313B120A885}"/>
          </ac:picMkLst>
        </pc:picChg>
      </pc:sldChg>
      <pc:sldChg chg="addSp delSp modSp new mod setBg">
        <pc:chgData name="Williams, Kelly A" userId="S::kwilliams@ldcsb.ca::5687177e-797b-4d87-b52e-cddf033779f0" providerId="AD" clId="Web-{8D23C3BD-1DEE-6658-A6A6-42B9238F08F1}" dt="2018-11-22T00:20:03.114" v="818"/>
        <pc:sldMkLst>
          <pc:docMk/>
          <pc:sldMk cId="3257803561" sldId="259"/>
        </pc:sldMkLst>
        <pc:spChg chg="mod">
          <ac:chgData name="Williams, Kelly A" userId="S::kwilliams@ldcsb.ca::5687177e-797b-4d87-b52e-cddf033779f0" providerId="AD" clId="Web-{8D23C3BD-1DEE-6658-A6A6-42B9238F08F1}" dt="2018-11-22T00:20:03.114" v="818"/>
          <ac:spMkLst>
            <pc:docMk/>
            <pc:sldMk cId="3257803561" sldId="259"/>
            <ac:spMk id="2" creationId="{8097D65D-636B-4ADE-9C32-5CB452A932F7}"/>
          </ac:spMkLst>
        </pc:spChg>
        <pc:spChg chg="del">
          <ac:chgData name="Williams, Kelly A" userId="S::kwilliams@ldcsb.ca::5687177e-797b-4d87-b52e-cddf033779f0" providerId="AD" clId="Web-{8D23C3BD-1DEE-6658-A6A6-42B9238F08F1}" dt="2018-11-22T00:11:51.874" v="732"/>
          <ac:spMkLst>
            <pc:docMk/>
            <pc:sldMk cId="3257803561" sldId="259"/>
            <ac:spMk id="3" creationId="{179D4E72-3094-4322-A75A-4EE0AEA41612}"/>
          </ac:spMkLst>
        </pc:spChg>
        <pc:spChg chg="add">
          <ac:chgData name="Williams, Kelly A" userId="S::kwilliams@ldcsb.ca::5687177e-797b-4d87-b52e-cddf033779f0" providerId="AD" clId="Web-{8D23C3BD-1DEE-6658-A6A6-42B9238F08F1}" dt="2018-11-22T00:20:03.114" v="818"/>
          <ac:spMkLst>
            <pc:docMk/>
            <pc:sldMk cId="3257803561" sldId="259"/>
            <ac:spMk id="21" creationId="{D9D9D0AB-1E2F-44A8-B9C6-FA4098301883}"/>
          </ac:spMkLst>
        </pc:spChg>
        <pc:spChg chg="add">
          <ac:chgData name="Williams, Kelly A" userId="S::kwilliams@ldcsb.ca::5687177e-797b-4d87-b52e-cddf033779f0" providerId="AD" clId="Web-{8D23C3BD-1DEE-6658-A6A6-42B9238F08F1}" dt="2018-11-22T00:20:03.114" v="818"/>
          <ac:spMkLst>
            <pc:docMk/>
            <pc:sldMk cId="3257803561" sldId="259"/>
            <ac:spMk id="23" creationId="{246C5244-D093-4A7D-A584-16112DCD814B}"/>
          </ac:spMkLst>
        </pc:spChg>
        <pc:spChg chg="add">
          <ac:chgData name="Williams, Kelly A" userId="S::kwilliams@ldcsb.ca::5687177e-797b-4d87-b52e-cddf033779f0" providerId="AD" clId="Web-{8D23C3BD-1DEE-6658-A6A6-42B9238F08F1}" dt="2018-11-22T00:20:03.114" v="818"/>
          <ac:spMkLst>
            <pc:docMk/>
            <pc:sldMk cId="3257803561" sldId="259"/>
            <ac:spMk id="25" creationId="{E143443B-89B2-40A6-9815-5707140DC1F8}"/>
          </ac:spMkLst>
        </pc:spChg>
        <pc:grpChg chg="add">
          <ac:chgData name="Williams, Kelly A" userId="S::kwilliams@ldcsb.ca::5687177e-797b-4d87-b52e-cddf033779f0" providerId="AD" clId="Web-{8D23C3BD-1DEE-6658-A6A6-42B9238F08F1}" dt="2018-11-22T00:20:03.114" v="818"/>
          <ac:grpSpMkLst>
            <pc:docMk/>
            <pc:sldMk cId="3257803561" sldId="259"/>
            <ac:grpSpMk id="17" creationId="{624E16E8-84BF-4D4C-A746-2537B1C15979}"/>
          </ac:grpSpMkLst>
        </pc:grpChg>
        <pc:picChg chg="add mod ord">
          <ac:chgData name="Williams, Kelly A" userId="S::kwilliams@ldcsb.ca::5687177e-797b-4d87-b52e-cddf033779f0" providerId="AD" clId="Web-{8D23C3BD-1DEE-6658-A6A6-42B9238F08F1}" dt="2018-11-22T00:20:03.114" v="818"/>
          <ac:picMkLst>
            <pc:docMk/>
            <pc:sldMk cId="3257803561" sldId="259"/>
            <ac:picMk id="4" creationId="{65872FF4-9332-4D7E-8982-66BB535BCF0A}"/>
          </ac:picMkLst>
        </pc:picChg>
        <pc:picChg chg="add mod ord">
          <ac:chgData name="Williams, Kelly A" userId="S::kwilliams@ldcsb.ca::5687177e-797b-4d87-b52e-cddf033779f0" providerId="AD" clId="Web-{8D23C3BD-1DEE-6658-A6A6-42B9238F08F1}" dt="2018-11-22T00:20:03.114" v="818"/>
          <ac:picMkLst>
            <pc:docMk/>
            <pc:sldMk cId="3257803561" sldId="259"/>
            <ac:picMk id="6" creationId="{8EB8BB44-7B45-4CDF-8A5A-8199D9005957}"/>
          </ac:picMkLst>
        </pc:picChg>
        <pc:picChg chg="add del mod">
          <ac:chgData name="Williams, Kelly A" userId="S::kwilliams@ldcsb.ca::5687177e-797b-4d87-b52e-cddf033779f0" providerId="AD" clId="Web-{8D23C3BD-1DEE-6658-A6A6-42B9238F08F1}" dt="2018-11-22T00:17:20.733" v="777"/>
          <ac:picMkLst>
            <pc:docMk/>
            <pc:sldMk cId="3257803561" sldId="259"/>
            <ac:picMk id="8" creationId="{1920D0E7-0049-4243-B25B-EF584D55EC40}"/>
          </ac:picMkLst>
        </pc:picChg>
        <pc:picChg chg="add mod ord">
          <ac:chgData name="Williams, Kelly A" userId="S::kwilliams@ldcsb.ca::5687177e-797b-4d87-b52e-cddf033779f0" providerId="AD" clId="Web-{8D23C3BD-1DEE-6658-A6A6-42B9238F08F1}" dt="2018-11-22T00:20:03.114" v="818"/>
          <ac:picMkLst>
            <pc:docMk/>
            <pc:sldMk cId="3257803561" sldId="259"/>
            <ac:picMk id="10" creationId="{D391F6AA-5C60-4665-BCE1-F68F77CE1002}"/>
          </ac:picMkLst>
        </pc:picChg>
        <pc:picChg chg="add mod">
          <ac:chgData name="Williams, Kelly A" userId="S::kwilliams@ldcsb.ca::5687177e-797b-4d87-b52e-cddf033779f0" providerId="AD" clId="Web-{8D23C3BD-1DEE-6658-A6A6-42B9238F08F1}" dt="2018-11-22T00:20:03.114" v="818"/>
          <ac:picMkLst>
            <pc:docMk/>
            <pc:sldMk cId="3257803561" sldId="259"/>
            <ac:picMk id="12" creationId="{8247AA37-DF18-44EF-B649-619BD44ED54C}"/>
          </ac:picMkLst>
        </pc:picChg>
      </pc:sldChg>
      <pc:sldChg chg="addSp delSp modSp new mod setBg">
        <pc:chgData name="Williams, Kelly A" userId="S::kwilliams@ldcsb.ca::5687177e-797b-4d87-b52e-cddf033779f0" providerId="AD" clId="Web-{8D23C3BD-1DEE-6658-A6A6-42B9238F08F1}" dt="2018-11-22T00:17:01.998" v="775" actId="14100"/>
        <pc:sldMkLst>
          <pc:docMk/>
          <pc:sldMk cId="1918536447" sldId="260"/>
        </pc:sldMkLst>
        <pc:spChg chg="mod">
          <ac:chgData name="Williams, Kelly A" userId="S::kwilliams@ldcsb.ca::5687177e-797b-4d87-b52e-cddf033779f0" providerId="AD" clId="Web-{8D23C3BD-1DEE-6658-A6A6-42B9238F08F1}" dt="2018-11-22T00:17:01.998" v="775" actId="14100"/>
          <ac:spMkLst>
            <pc:docMk/>
            <pc:sldMk cId="1918536447" sldId="260"/>
            <ac:spMk id="2" creationId="{7595D9DD-E2B6-4FDE-9E87-26A4835E2150}"/>
          </ac:spMkLst>
        </pc:spChg>
        <pc:spChg chg="del">
          <ac:chgData name="Williams, Kelly A" userId="S::kwilliams@ldcsb.ca::5687177e-797b-4d87-b52e-cddf033779f0" providerId="AD" clId="Web-{8D23C3BD-1DEE-6658-A6A6-42B9238F08F1}" dt="2018-11-22T00:16:41.153" v="770"/>
          <ac:spMkLst>
            <pc:docMk/>
            <pc:sldMk cId="1918536447" sldId="260"/>
            <ac:spMk id="3" creationId="{2D926218-B4B6-4847-85F4-74E825F37B1C}"/>
          </ac:spMkLst>
        </pc:spChg>
        <pc:spChg chg="add">
          <ac:chgData name="Williams, Kelly A" userId="S::kwilliams@ldcsb.ca::5687177e-797b-4d87-b52e-cddf033779f0" providerId="AD" clId="Web-{8D23C3BD-1DEE-6658-A6A6-42B9238F08F1}" dt="2018-11-22T00:16:46.107" v="771"/>
          <ac:spMkLst>
            <pc:docMk/>
            <pc:sldMk cId="1918536447" sldId="260"/>
            <ac:spMk id="13" creationId="{1F9A0C1C-8ABC-401B-8FE9-AC9327C4C587}"/>
          </ac:spMkLst>
        </pc:spChg>
        <pc:spChg chg="add">
          <ac:chgData name="Williams, Kelly A" userId="S::kwilliams@ldcsb.ca::5687177e-797b-4d87-b52e-cddf033779f0" providerId="AD" clId="Web-{8D23C3BD-1DEE-6658-A6A6-42B9238F08F1}" dt="2018-11-22T00:16:46.107" v="771"/>
          <ac:spMkLst>
            <pc:docMk/>
            <pc:sldMk cId="1918536447" sldId="260"/>
            <ac:spMk id="15" creationId="{BA5783C3-2F96-40A7-A24F-30CB07AA3928}"/>
          </ac:spMkLst>
        </pc:spChg>
        <pc:spChg chg="add">
          <ac:chgData name="Williams, Kelly A" userId="S::kwilliams@ldcsb.ca::5687177e-797b-4d87-b52e-cddf033779f0" providerId="AD" clId="Web-{8D23C3BD-1DEE-6658-A6A6-42B9238F08F1}" dt="2018-11-22T00:16:46.107" v="771"/>
          <ac:spMkLst>
            <pc:docMk/>
            <pc:sldMk cId="1918536447" sldId="260"/>
            <ac:spMk id="17" creationId="{A9D08DBA-0326-4C4E-ACFB-576F3ABDD2D0}"/>
          </ac:spMkLst>
        </pc:spChg>
        <pc:grpChg chg="add">
          <ac:chgData name="Williams, Kelly A" userId="S::kwilliams@ldcsb.ca::5687177e-797b-4d87-b52e-cddf033779f0" providerId="AD" clId="Web-{8D23C3BD-1DEE-6658-A6A6-42B9238F08F1}" dt="2018-11-22T00:16:46.107" v="771"/>
          <ac:grpSpMkLst>
            <pc:docMk/>
            <pc:sldMk cId="1918536447" sldId="260"/>
            <ac:grpSpMk id="9" creationId="{449BC34D-9C23-4D6D-8213-1F471AF85B3F}"/>
          </ac:grpSpMkLst>
        </pc:grpChg>
        <pc:picChg chg="add mod ord">
          <ac:chgData name="Williams, Kelly A" userId="S::kwilliams@ldcsb.ca::5687177e-797b-4d87-b52e-cddf033779f0" providerId="AD" clId="Web-{8D23C3BD-1DEE-6658-A6A6-42B9238F08F1}" dt="2018-11-22T00:16:46.107" v="771"/>
          <ac:picMkLst>
            <pc:docMk/>
            <pc:sldMk cId="1918536447" sldId="260"/>
            <ac:picMk id="4" creationId="{20AB2C09-E9A0-45A3-8DC9-F8729267387D}"/>
          </ac:picMkLst>
        </pc:picChg>
      </pc:sldChg>
      <pc:sldChg chg="addSp delSp modSp new">
        <pc:chgData name="Williams, Kelly A" userId="S::kwilliams@ldcsb.ca::5687177e-797b-4d87-b52e-cddf033779f0" providerId="AD" clId="Web-{8D23C3BD-1DEE-6658-A6A6-42B9238F08F1}" dt="2018-11-22T00:24:51.655" v="864" actId="1076"/>
        <pc:sldMkLst>
          <pc:docMk/>
          <pc:sldMk cId="696967900" sldId="261"/>
        </pc:sldMkLst>
        <pc:spChg chg="mod">
          <ac:chgData name="Williams, Kelly A" userId="S::kwilliams@ldcsb.ca::5687177e-797b-4d87-b52e-cddf033779f0" providerId="AD" clId="Web-{8D23C3BD-1DEE-6658-A6A6-42B9238F08F1}" dt="2018-11-22T00:22:54.370" v="842" actId="20577"/>
          <ac:spMkLst>
            <pc:docMk/>
            <pc:sldMk cId="696967900" sldId="261"/>
            <ac:spMk id="2" creationId="{9FD20082-2A01-4C70-B577-D78357DE49CA}"/>
          </ac:spMkLst>
        </pc:spChg>
        <pc:spChg chg="del">
          <ac:chgData name="Williams, Kelly A" userId="S::kwilliams@ldcsb.ca::5687177e-797b-4d87-b52e-cddf033779f0" providerId="AD" clId="Web-{8D23C3BD-1DEE-6658-A6A6-42B9238F08F1}" dt="2018-11-22T00:22:29.338" v="841"/>
          <ac:spMkLst>
            <pc:docMk/>
            <pc:sldMk cId="696967900" sldId="261"/>
            <ac:spMk id="3" creationId="{A2847A98-E6D8-421F-B3F8-2294DFF52EA1}"/>
          </ac:spMkLst>
        </pc:spChg>
        <pc:picChg chg="add mod ord">
          <ac:chgData name="Williams, Kelly A" userId="S::kwilliams@ldcsb.ca::5687177e-797b-4d87-b52e-cddf033779f0" providerId="AD" clId="Web-{8D23C3BD-1DEE-6658-A6A6-42B9238F08F1}" dt="2018-11-22T00:24:51.655" v="864" actId="1076"/>
          <ac:picMkLst>
            <pc:docMk/>
            <pc:sldMk cId="696967900" sldId="261"/>
            <ac:picMk id="4" creationId="{A8654287-6B3E-4E19-9F72-C9B2FF532C96}"/>
          </ac:picMkLst>
        </pc:picChg>
      </pc:sldChg>
      <pc:sldChg chg="addSp delSp modSp new mod setBg">
        <pc:chgData name="Williams, Kelly A" userId="S::kwilliams@ldcsb.ca::5687177e-797b-4d87-b52e-cddf033779f0" providerId="AD" clId="Web-{8D23C3BD-1DEE-6658-A6A6-42B9238F08F1}" dt="2018-11-22T00:24:31.357" v="862"/>
        <pc:sldMkLst>
          <pc:docMk/>
          <pc:sldMk cId="3382441756" sldId="262"/>
        </pc:sldMkLst>
        <pc:spChg chg="mod">
          <ac:chgData name="Williams, Kelly A" userId="S::kwilliams@ldcsb.ca::5687177e-797b-4d87-b52e-cddf033779f0" providerId="AD" clId="Web-{8D23C3BD-1DEE-6658-A6A6-42B9238F08F1}" dt="2018-11-22T00:24:31.357" v="862"/>
          <ac:spMkLst>
            <pc:docMk/>
            <pc:sldMk cId="3382441756" sldId="262"/>
            <ac:spMk id="2" creationId="{DDD78CCA-63E6-4C12-A9EE-828155035602}"/>
          </ac:spMkLst>
        </pc:spChg>
        <pc:spChg chg="del">
          <ac:chgData name="Williams, Kelly A" userId="S::kwilliams@ldcsb.ca::5687177e-797b-4d87-b52e-cddf033779f0" providerId="AD" clId="Web-{8D23C3BD-1DEE-6658-A6A6-42B9238F08F1}" dt="2018-11-22T00:24:25.060" v="861"/>
          <ac:spMkLst>
            <pc:docMk/>
            <pc:sldMk cId="3382441756" sldId="262"/>
            <ac:spMk id="3" creationId="{A53E240B-95E7-4330-A5D0-463D5B835281}"/>
          </ac:spMkLst>
        </pc:spChg>
        <pc:spChg chg="add">
          <ac:chgData name="Williams, Kelly A" userId="S::kwilliams@ldcsb.ca::5687177e-797b-4d87-b52e-cddf033779f0" providerId="AD" clId="Web-{8D23C3BD-1DEE-6658-A6A6-42B9238F08F1}" dt="2018-11-22T00:24:31.357" v="862"/>
          <ac:spMkLst>
            <pc:docMk/>
            <pc:sldMk cId="3382441756" sldId="262"/>
            <ac:spMk id="13" creationId="{1F9A0C1C-8ABC-401B-8FE9-AC9327C4C587}"/>
          </ac:spMkLst>
        </pc:spChg>
        <pc:spChg chg="add">
          <ac:chgData name="Williams, Kelly A" userId="S::kwilliams@ldcsb.ca::5687177e-797b-4d87-b52e-cddf033779f0" providerId="AD" clId="Web-{8D23C3BD-1DEE-6658-A6A6-42B9238F08F1}" dt="2018-11-22T00:24:31.357" v="862"/>
          <ac:spMkLst>
            <pc:docMk/>
            <pc:sldMk cId="3382441756" sldId="262"/>
            <ac:spMk id="15" creationId="{BA5783C3-2F96-40A7-A24F-30CB07AA3928}"/>
          </ac:spMkLst>
        </pc:spChg>
        <pc:spChg chg="add">
          <ac:chgData name="Williams, Kelly A" userId="S::kwilliams@ldcsb.ca::5687177e-797b-4d87-b52e-cddf033779f0" providerId="AD" clId="Web-{8D23C3BD-1DEE-6658-A6A6-42B9238F08F1}" dt="2018-11-22T00:24:31.357" v="862"/>
          <ac:spMkLst>
            <pc:docMk/>
            <pc:sldMk cId="3382441756" sldId="262"/>
            <ac:spMk id="17" creationId="{A9D08DBA-0326-4C4E-ACFB-576F3ABDD2D0}"/>
          </ac:spMkLst>
        </pc:spChg>
        <pc:grpChg chg="add">
          <ac:chgData name="Williams, Kelly A" userId="S::kwilliams@ldcsb.ca::5687177e-797b-4d87-b52e-cddf033779f0" providerId="AD" clId="Web-{8D23C3BD-1DEE-6658-A6A6-42B9238F08F1}" dt="2018-11-22T00:24:31.357" v="862"/>
          <ac:grpSpMkLst>
            <pc:docMk/>
            <pc:sldMk cId="3382441756" sldId="262"/>
            <ac:grpSpMk id="9" creationId="{449BC34D-9C23-4D6D-8213-1F471AF85B3F}"/>
          </ac:grpSpMkLst>
        </pc:grpChg>
        <pc:picChg chg="add mod ord">
          <ac:chgData name="Williams, Kelly A" userId="S::kwilliams@ldcsb.ca::5687177e-797b-4d87-b52e-cddf033779f0" providerId="AD" clId="Web-{8D23C3BD-1DEE-6658-A6A6-42B9238F08F1}" dt="2018-11-22T00:24:31.357" v="862"/>
          <ac:picMkLst>
            <pc:docMk/>
            <pc:sldMk cId="3382441756" sldId="262"/>
            <ac:picMk id="4" creationId="{71638275-DB33-4501-9262-19C8EB9FCBCB}"/>
          </ac:picMkLst>
        </pc:picChg>
      </pc:sldChg>
      <pc:sldChg chg="addSp delSp modSp new">
        <pc:chgData name="Williams, Kelly A" userId="S::kwilliams@ldcsb.ca::5687177e-797b-4d87-b52e-cddf033779f0" providerId="AD" clId="Web-{8D23C3BD-1DEE-6658-A6A6-42B9238F08F1}" dt="2018-11-22T00:27:10.879" v="875" actId="20577"/>
        <pc:sldMkLst>
          <pc:docMk/>
          <pc:sldMk cId="3112264302" sldId="263"/>
        </pc:sldMkLst>
        <pc:spChg chg="mod">
          <ac:chgData name="Williams, Kelly A" userId="S::kwilliams@ldcsb.ca::5687177e-797b-4d87-b52e-cddf033779f0" providerId="AD" clId="Web-{8D23C3BD-1DEE-6658-A6A6-42B9238F08F1}" dt="2018-11-22T00:27:10.879" v="875" actId="20577"/>
          <ac:spMkLst>
            <pc:docMk/>
            <pc:sldMk cId="3112264302" sldId="263"/>
            <ac:spMk id="2" creationId="{D0399994-C11C-424C-B268-1AD173FFCA21}"/>
          </ac:spMkLst>
        </pc:spChg>
        <pc:spChg chg="del">
          <ac:chgData name="Williams, Kelly A" userId="S::kwilliams@ldcsb.ca::5687177e-797b-4d87-b52e-cddf033779f0" providerId="AD" clId="Web-{8D23C3BD-1DEE-6658-A6A6-42B9238F08F1}" dt="2018-11-22T00:26:57.972" v="866"/>
          <ac:spMkLst>
            <pc:docMk/>
            <pc:sldMk cId="3112264302" sldId="263"/>
            <ac:spMk id="3" creationId="{D79409BB-CE7D-4ABF-926B-1D436B664718}"/>
          </ac:spMkLst>
        </pc:spChg>
        <pc:picChg chg="add mod ord">
          <ac:chgData name="Williams, Kelly A" userId="S::kwilliams@ldcsb.ca::5687177e-797b-4d87-b52e-cddf033779f0" providerId="AD" clId="Web-{8D23C3BD-1DEE-6658-A6A6-42B9238F08F1}" dt="2018-11-22T00:26:57.972" v="866"/>
          <ac:picMkLst>
            <pc:docMk/>
            <pc:sldMk cId="3112264302" sldId="263"/>
            <ac:picMk id="4" creationId="{52C8BA9B-B2C3-4473-B45A-90E8A5B87A20}"/>
          </ac:picMkLst>
        </pc:picChg>
      </pc:sldChg>
      <pc:sldChg chg="addSp delSp modSp new">
        <pc:chgData name="Williams, Kelly A" userId="S::kwilliams@ldcsb.ca::5687177e-797b-4d87-b52e-cddf033779f0" providerId="AD" clId="Web-{8D23C3BD-1DEE-6658-A6A6-42B9238F08F1}" dt="2018-11-22T00:30:51.530" v="879"/>
        <pc:sldMkLst>
          <pc:docMk/>
          <pc:sldMk cId="1263291773" sldId="264"/>
        </pc:sldMkLst>
        <pc:spChg chg="del">
          <ac:chgData name="Williams, Kelly A" userId="S::kwilliams@ldcsb.ca::5687177e-797b-4d87-b52e-cddf033779f0" providerId="AD" clId="Web-{8D23C3BD-1DEE-6658-A6A6-42B9238F08F1}" dt="2018-11-22T00:30:51.530" v="879"/>
          <ac:spMkLst>
            <pc:docMk/>
            <pc:sldMk cId="1263291773" sldId="264"/>
            <ac:spMk id="3" creationId="{17B29538-50DA-40DB-AE48-2C2CAB67B6F0}"/>
          </ac:spMkLst>
        </pc:spChg>
        <pc:picChg chg="add mod ord">
          <ac:chgData name="Williams, Kelly A" userId="S::kwilliams@ldcsb.ca::5687177e-797b-4d87-b52e-cddf033779f0" providerId="AD" clId="Web-{8D23C3BD-1DEE-6658-A6A6-42B9238F08F1}" dt="2018-11-22T00:30:51.530" v="879"/>
          <ac:picMkLst>
            <pc:docMk/>
            <pc:sldMk cId="1263291773" sldId="264"/>
            <ac:picMk id="4" creationId="{580C51AB-E930-4685-B028-CFBD0B68BF82}"/>
          </ac:picMkLst>
        </pc:picChg>
      </pc:sldChg>
      <pc:sldChg chg="addSp delSp modSp new">
        <pc:chgData name="Williams, Kelly A" userId="S::kwilliams@ldcsb.ca::5687177e-797b-4d87-b52e-cddf033779f0" providerId="AD" clId="Web-{8D23C3BD-1DEE-6658-A6A6-42B9238F08F1}" dt="2018-11-22T00:34:09.742" v="947" actId="20577"/>
        <pc:sldMkLst>
          <pc:docMk/>
          <pc:sldMk cId="34842204" sldId="265"/>
        </pc:sldMkLst>
        <pc:spChg chg="mod">
          <ac:chgData name="Williams, Kelly A" userId="S::kwilliams@ldcsb.ca::5687177e-797b-4d87-b52e-cddf033779f0" providerId="AD" clId="Web-{8D23C3BD-1DEE-6658-A6A6-42B9238F08F1}" dt="2018-11-22T00:34:09.742" v="947" actId="20577"/>
          <ac:spMkLst>
            <pc:docMk/>
            <pc:sldMk cId="34842204" sldId="265"/>
            <ac:spMk id="2" creationId="{7556A8A1-9EB3-4F8A-ADA3-3D9E65C036C7}"/>
          </ac:spMkLst>
        </pc:spChg>
        <pc:spChg chg="del">
          <ac:chgData name="Williams, Kelly A" userId="S::kwilliams@ldcsb.ca::5687177e-797b-4d87-b52e-cddf033779f0" providerId="AD" clId="Web-{8D23C3BD-1DEE-6658-A6A6-42B9238F08F1}" dt="2018-11-22T00:31:49.923" v="881"/>
          <ac:spMkLst>
            <pc:docMk/>
            <pc:sldMk cId="34842204" sldId="265"/>
            <ac:spMk id="3" creationId="{D55D9EFC-4E79-4AA7-BD36-C04C055292B1}"/>
          </ac:spMkLst>
        </pc:spChg>
        <pc:picChg chg="add mod ord">
          <ac:chgData name="Williams, Kelly A" userId="S::kwilliams@ldcsb.ca::5687177e-797b-4d87-b52e-cddf033779f0" providerId="AD" clId="Web-{8D23C3BD-1DEE-6658-A6A6-42B9238F08F1}" dt="2018-11-22T00:33:21.473" v="907" actId="1076"/>
          <ac:picMkLst>
            <pc:docMk/>
            <pc:sldMk cId="34842204" sldId="265"/>
            <ac:picMk id="4" creationId="{C9CAB1DC-0BB6-46A0-8E98-415EEF7AA976}"/>
          </ac:picMkLst>
        </pc:picChg>
        <pc:picChg chg="add mod">
          <ac:chgData name="Williams, Kelly A" userId="S::kwilliams@ldcsb.ca::5687177e-797b-4d87-b52e-cddf033779f0" providerId="AD" clId="Web-{8D23C3BD-1DEE-6658-A6A6-42B9238F08F1}" dt="2018-11-22T00:33:26.879" v="908" actId="1076"/>
          <ac:picMkLst>
            <pc:docMk/>
            <pc:sldMk cId="34842204" sldId="265"/>
            <ac:picMk id="6" creationId="{C48D7253-C826-4B17-963E-3763C5577F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08394-3F9D-4073-9BAB-A66213B72793}" type="datetimeFigureOut">
              <a:rPr lang="en-CA" smtClean="0"/>
              <a:t>2018-12-04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C4C7E-8DDD-441E-A6FD-95A6C29078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479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humanities/ap-art-history/ancient-mediterranean-ap/ap-ancient-rome/v/colosseum-amphitheatrum-flavium-c-70-80-c-e-ro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humanities/ap-art-history/ancient-mediterranean-ap/ap-ancient-rome/v/the-pantheon-rome-c-12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tionary.com/browse/gladiator" TargetMode="External"/><Relationship Id="rId2" Type="http://schemas.openxmlformats.org/officeDocument/2006/relationships/hyperlink" Target="https://www.ancient.eu/Colosseu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ncient-art-civilizations/roman/late-empire/a/arch-of-constantin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ient.eu/titus/" TargetMode="External"/><Relationship Id="rId2" Type="http://schemas.openxmlformats.org/officeDocument/2006/relationships/hyperlink" Target="https://www.ancient.eu/Vespasia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ancient.eu/domitian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Ancient roman art part 2</a:t>
            </a:r>
          </a:p>
        </p:txBody>
      </p:sp>
    </p:spTree>
    <p:extLst>
      <p:ext uri="{BB962C8B-B14F-4D97-AF65-F5344CB8AC3E}">
        <p14:creationId xmlns:p14="http://schemas.microsoft.com/office/powerpoint/2010/main" val="36010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A38F6-3BCB-4AC8-90AA-0E558108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Video Clip of the Colosseum – Khan Academy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E013EF-C38C-404B-981A-12A52726B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>
                <a:hlinkClick r:id="rId2"/>
              </a:rPr>
              <a:t>https://www.khanacademy.org/humanities/ap-art-history/ancient-mediterranean-ap/ap-ancient-rome/v/colosseum-amphitheatrum-flavium-c-70-80-c-e-rome</a:t>
            </a:r>
            <a:r>
              <a:rPr lang="en-US" dirty="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61D8973-EAA9-459A-AF59-BBB4233D6C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21AC9-8E99-4106-9381-0D069CDC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12" y="382954"/>
            <a:ext cx="5793475" cy="684824"/>
          </a:xfrm>
        </p:spPr>
        <p:txBody>
          <a:bodyPr>
            <a:normAutofit fontScale="90000"/>
          </a:bodyPr>
          <a:lstStyle/>
          <a:p>
            <a:r>
              <a:rPr lang="en-US" b="1"/>
              <a:t>The Pantheon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E1A5BE-D13A-443A-8722-50556681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512" y="1484924"/>
            <a:ext cx="5988859" cy="50956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3540" indent="-383540"/>
            <a:r>
              <a:rPr lang="en-US" dirty="0"/>
              <a:t>The Pantheon is a famous Roman </a:t>
            </a:r>
            <a:r>
              <a:rPr lang="en-US" b="1" u="sng" dirty="0"/>
              <a:t>temple</a:t>
            </a:r>
            <a:r>
              <a:rPr lang="en-US" dirty="0"/>
              <a:t>.</a:t>
            </a:r>
          </a:p>
          <a:p>
            <a:pPr marL="383540" indent="-383540"/>
            <a:r>
              <a:rPr lang="en-US" dirty="0"/>
              <a:t>It was "dedicated to all the Roman </a:t>
            </a:r>
            <a:r>
              <a:rPr lang="en-US" b="1" u="sng" dirty="0"/>
              <a:t>gods</a:t>
            </a:r>
            <a:r>
              <a:rPr lang="en-US" dirty="0"/>
              <a:t> [and] later converted into a </a:t>
            </a:r>
            <a:r>
              <a:rPr lang="en-US" b="1" u="sng" dirty="0"/>
              <a:t>Christian</a:t>
            </a:r>
            <a:r>
              <a:rPr lang="en-US" dirty="0"/>
              <a:t> church."</a:t>
            </a:r>
          </a:p>
          <a:p>
            <a:pPr marL="383540" indent="-383540"/>
            <a:r>
              <a:rPr lang="en-US" dirty="0"/>
              <a:t>The Pantheon has a large </a:t>
            </a:r>
            <a:r>
              <a:rPr lang="en-US" b="1" u="sng" dirty="0"/>
              <a:t>dome</a:t>
            </a:r>
            <a:r>
              <a:rPr lang="en-US" dirty="0"/>
              <a:t> made of brick and concrete.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The surface is covered with coffers (indented panels).</a:t>
            </a:r>
          </a:p>
          <a:p>
            <a:pPr marL="383540" indent="-383540"/>
            <a:r>
              <a:rPr lang="en-US" dirty="0"/>
              <a:t>The Pantheon is divided into </a:t>
            </a:r>
            <a:r>
              <a:rPr lang="en-US" b="1" u="sng" dirty="0"/>
              <a:t>three</a:t>
            </a:r>
            <a:r>
              <a:rPr lang="en-US" dirty="0"/>
              <a:t> zones: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Lowest zone: contains 7 recesses in the walls (niches) that may have "contained statues or altars dedicated to the Roman </a:t>
            </a:r>
            <a:r>
              <a:rPr lang="en-US" b="1" u="sng" dirty="0"/>
              <a:t>gods</a:t>
            </a:r>
            <a:r>
              <a:rPr lang="en-US" dirty="0"/>
              <a:t> of the </a:t>
            </a:r>
            <a:r>
              <a:rPr lang="en-US" b="1" u="sng" dirty="0"/>
              <a:t>heavens</a:t>
            </a:r>
            <a:r>
              <a:rPr lang="en-US" dirty="0"/>
              <a:t>."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Middle zone: contains the 12 signs of the </a:t>
            </a:r>
            <a:r>
              <a:rPr lang="en-US" b="1" u="sng" dirty="0"/>
              <a:t>zodiac</a:t>
            </a:r>
            <a:r>
              <a:rPr lang="en-US" dirty="0"/>
              <a:t>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Highest zone: this is the </a:t>
            </a:r>
            <a:r>
              <a:rPr lang="en-US" b="1" u="sng" dirty="0"/>
              <a:t>dome</a:t>
            </a:r>
            <a:r>
              <a:rPr lang="en-US" dirty="0"/>
              <a:t>, which likely represents the </a:t>
            </a:r>
            <a:r>
              <a:rPr lang="en-US" b="1" u="sng" dirty="0"/>
              <a:t>heavens</a:t>
            </a:r>
            <a:r>
              <a:rPr lang="en-US" dirty="0"/>
              <a:t>.</a:t>
            </a:r>
          </a:p>
          <a:p>
            <a:pPr marL="383540" indent="-38354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BEA8A33-C0D0-416D-8359-724B8828C7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view of a building&#10;&#10;Description generated with very high confidence">
            <a:extLst>
              <a:ext uri="{FF2B5EF4-FFF2-40B4-BE49-F238E27FC236}">
                <a16:creationId xmlns="" xmlns:a16="http://schemas.microsoft.com/office/drawing/2014/main" id="{04D826A3-B799-401C-B757-67F472BE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0" r="47216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D20082-2A01-4C70-B577-D78357DE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photo I took of The Pantheon in Rome</a:t>
            </a:r>
          </a:p>
        </p:txBody>
      </p:sp>
      <p:pic>
        <p:nvPicPr>
          <p:cNvPr id="4" name="Picture 4" descr="A crowd of people stand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A8654287-6B3E-4E19-9F72-C9B2FF532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1889" y="1969698"/>
            <a:ext cx="5521980" cy="41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67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02F230-02C6-4139-9BA9-15E354DF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Video clip of the Pantheon – Khan Academy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F852F6-68B3-4D7B-AF7C-DE738F514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>
                <a:hlinkClick r:id="rId2"/>
              </a:rPr>
              <a:t>https://www.khanacademy.org/humanities/ap-art-history/ancient-mediterranean-ap/ap-ancient-rome/v/the-pantheon-rome-c-125</a:t>
            </a:r>
            <a:endParaRPr lang="en-US"/>
          </a:p>
          <a:p>
            <a:pPr marL="383540" indent="-3835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3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large stone building&#10;&#10;Description generated with very high confidence">
            <a:extLst>
              <a:ext uri="{FF2B5EF4-FFF2-40B4-BE49-F238E27FC236}">
                <a16:creationId xmlns="" xmlns:a16="http://schemas.microsoft.com/office/drawing/2014/main" id="{DB779FA4-E886-45B1-BE88-2A485B755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9" r="1" b="11173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C46CD03-D076-40A3-9AA4-2B7BB288B1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6D49D-FEB8-45E0-A43F-275FB62B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b="1"/>
              <a:t>The Arch of Constantine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8D28697-83F7-4C09-A9B2-6CAA588556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CE9E93-80C6-49FB-BB6E-C16F5CAFC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51000"/>
            <a:ext cx="9601200" cy="48416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sz="2800"/>
              <a:t>The Ancient Romans enjoyed constructing </a:t>
            </a:r>
            <a:r>
              <a:rPr lang="en-US" sz="2800" b="1" u="sng"/>
              <a:t>monuments</a:t>
            </a:r>
            <a:r>
              <a:rPr lang="en-US" sz="2800"/>
              <a:t> to celebrate their successful military campaigns.</a:t>
            </a:r>
          </a:p>
          <a:p>
            <a:pPr marL="383540" indent="-383540"/>
            <a:r>
              <a:rPr lang="en-US" sz="2800"/>
              <a:t>Arches were a common feature in these monuments.</a:t>
            </a:r>
          </a:p>
          <a:p>
            <a:pPr marL="383540" indent="-383540"/>
            <a:r>
              <a:rPr lang="en-US" sz="2800"/>
              <a:t>The Arch of </a:t>
            </a:r>
            <a:r>
              <a:rPr lang="en-US" sz="2800" b="1" u="sng"/>
              <a:t>Constantine</a:t>
            </a:r>
            <a:r>
              <a:rPr lang="en-US" sz="2800"/>
              <a:t> "was the largest and most elaborate of the triumphal arches."</a:t>
            </a:r>
          </a:p>
          <a:p>
            <a:pPr marL="383540" indent="-383540"/>
            <a:r>
              <a:rPr lang="en-US" sz="2800"/>
              <a:t>Triumphal arch: "</a:t>
            </a:r>
            <a:r>
              <a:rPr lang="en-US" sz="2800" b="1" u="sng"/>
              <a:t>a heavily decorated arch</a:t>
            </a:r>
            <a:r>
              <a:rPr lang="en-US" sz="2800"/>
              <a:t>."</a:t>
            </a:r>
          </a:p>
          <a:p>
            <a:pPr marL="383540" indent="-383540"/>
            <a:r>
              <a:rPr lang="en-US" sz="2800"/>
              <a:t>Constantine was a famous Roman </a:t>
            </a:r>
            <a:r>
              <a:rPr lang="en-US" sz="2800" b="1" u="sng"/>
              <a:t>emperor</a:t>
            </a:r>
            <a:r>
              <a:rPr lang="en-US" sz="2800"/>
              <a:t> who is most known for declaring </a:t>
            </a:r>
            <a:r>
              <a:rPr lang="en-US" sz="2800" b="1" u="sng"/>
              <a:t>Christianity</a:t>
            </a:r>
            <a:r>
              <a:rPr lang="en-US" sz="2800"/>
              <a:t> the official </a:t>
            </a:r>
            <a:r>
              <a:rPr lang="en-US" sz="2800" b="1" u="sng"/>
              <a:t>religion</a:t>
            </a:r>
            <a:r>
              <a:rPr lang="en-US" sz="2800"/>
              <a:t> of the Roman empire.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7626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49BC34D-9C23-4D6D-8213-1F471AF85B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A0F5D6C-5025-4D7E-82DD-C2C6FDA1E7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E2AF2C17-4AB4-4402-B84B-129EF95D1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1F9A0C1C-8ABC-401B-8FE9-AC9327C4C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D78CCA-63E6-4C12-A9EE-82815503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cap="all"/>
              <a:t>A photo I took of the Arch of Constantine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BA5783C3-2F96-40A7-A24F-30CB07AA3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A9D08DBA-0326-4C4E-ACFB-576F3ABDD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4" descr="A group of people standing in front of a building&#10;&#10;Description generated with high confidence">
            <a:extLst>
              <a:ext uri="{FF2B5EF4-FFF2-40B4-BE49-F238E27FC236}">
                <a16:creationId xmlns="" xmlns:a16="http://schemas.microsoft.com/office/drawing/2014/main" id="{71638275-DB33-4501-9262-19C8EB9FC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9CEF67-A1D9-465E-BCC1-5082B4CC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985" y="148493"/>
            <a:ext cx="9601200" cy="714132"/>
          </a:xfrm>
        </p:spPr>
        <p:txBody>
          <a:bodyPr/>
          <a:lstStyle/>
          <a:p>
            <a:r>
              <a:rPr lang="en-US" b="1" dirty="0"/>
              <a:t>The Arch of Constantine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AE6596-8890-4ACD-A34B-4B4F69B43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23464"/>
            <a:ext cx="9601200" cy="55743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3540" indent="-383540"/>
            <a:r>
              <a:rPr lang="en-US" sz="2400" dirty="0"/>
              <a:t>The Arch of Constantine "commemorates Roman Emperor Constantine's </a:t>
            </a:r>
            <a:r>
              <a:rPr lang="en-US" sz="2400" b="1" u="sng" dirty="0"/>
              <a:t>victory </a:t>
            </a:r>
            <a:r>
              <a:rPr lang="en-US" sz="2400" dirty="0"/>
              <a:t>over the Roman tyrant </a:t>
            </a:r>
            <a:r>
              <a:rPr lang="en-US" sz="2400" b="1" u="sng" dirty="0"/>
              <a:t>Maxentius</a:t>
            </a:r>
            <a:r>
              <a:rPr lang="en-US" sz="2400" dirty="0"/>
              <a:t> on 28th October </a:t>
            </a:r>
            <a:r>
              <a:rPr lang="en-US" sz="2400" b="1" u="sng" dirty="0"/>
              <a:t>312</a:t>
            </a:r>
            <a:r>
              <a:rPr lang="en-US" sz="2400" dirty="0"/>
              <a:t> CE at the battle of </a:t>
            </a:r>
            <a:r>
              <a:rPr lang="en-US" sz="2400" b="1" u="sng" dirty="0"/>
              <a:t>Milvian</a:t>
            </a:r>
            <a:r>
              <a:rPr lang="en-US" sz="2400" dirty="0"/>
              <a:t> Bridge in Rome."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400" dirty="0"/>
              <a:t>This battle put an </a:t>
            </a:r>
            <a:r>
              <a:rPr lang="en-US" sz="2400" b="1" u="sng" dirty="0"/>
              <a:t>end</a:t>
            </a:r>
            <a:r>
              <a:rPr lang="en-US" sz="2400" dirty="0"/>
              <a:t> to a civil war that had </a:t>
            </a:r>
            <a:r>
              <a:rPr lang="en-US" sz="2400" b="1" u="sng" dirty="0"/>
              <a:t>broken</a:t>
            </a:r>
            <a:r>
              <a:rPr lang="en-US" sz="2400" dirty="0"/>
              <a:t> out in the Roman empire.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400" dirty="0"/>
              <a:t>According to historical records, "Constantine was declared emperor at </a:t>
            </a:r>
            <a:r>
              <a:rPr lang="en-US" sz="2400" b="1" u="sng" dirty="0"/>
              <a:t>York</a:t>
            </a:r>
            <a:r>
              <a:rPr lang="en-US" sz="2400" dirty="0"/>
              <a:t> [in 306], but Maxentius claimed the </a:t>
            </a:r>
            <a:r>
              <a:rPr lang="en-US" sz="2400" b="1" u="sng" dirty="0"/>
              <a:t>imperial</a:t>
            </a:r>
            <a:r>
              <a:rPr lang="en-US" sz="2400" dirty="0"/>
              <a:t> title in Rome."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400" dirty="0"/>
              <a:t>Prior to the battle of the Milvian Bridge, "Constantine had a </a:t>
            </a:r>
            <a:r>
              <a:rPr lang="en-US" sz="2400" b="1" u="sng" dirty="0"/>
              <a:t>dream</a:t>
            </a:r>
            <a:r>
              <a:rPr lang="en-US" sz="2400" dirty="0"/>
              <a:t>: he saw the </a:t>
            </a:r>
            <a:r>
              <a:rPr lang="en-US" sz="2400" b="1" u="sng" dirty="0"/>
              <a:t>sun</a:t>
            </a:r>
            <a:r>
              <a:rPr lang="en-US" sz="2400" dirty="0"/>
              <a:t> overlain by the figure of the </a:t>
            </a:r>
            <a:r>
              <a:rPr lang="en-US" sz="2400" b="1" u="sng" dirty="0"/>
              <a:t>cross</a:t>
            </a:r>
            <a:r>
              <a:rPr lang="en-US" sz="2400" dirty="0"/>
              <a:t>.  Beneath it was inscribed the simple message in hoc </a:t>
            </a:r>
            <a:r>
              <a:rPr lang="en-US" sz="2400" dirty="0" err="1"/>
              <a:t>signo</a:t>
            </a:r>
            <a:r>
              <a:rPr lang="en-US" sz="2400" dirty="0"/>
              <a:t> </a:t>
            </a:r>
            <a:r>
              <a:rPr lang="en-US" sz="2400" dirty="0" err="1"/>
              <a:t>vinces</a:t>
            </a:r>
            <a:r>
              <a:rPr lang="en-US" sz="2400" dirty="0"/>
              <a:t>, which translates as "</a:t>
            </a:r>
            <a:r>
              <a:rPr lang="en-US" sz="2400" b="1" u="sng" dirty="0"/>
              <a:t>In this sign prevail</a:t>
            </a:r>
            <a:r>
              <a:rPr lang="en-US" sz="2400" dirty="0"/>
              <a:t>.""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400" dirty="0"/>
              <a:t>After this dream, Constantine commanded all his troops to </a:t>
            </a:r>
            <a:r>
              <a:rPr lang="en-US" sz="2400" b="1" u="sng" dirty="0"/>
              <a:t>paint</a:t>
            </a:r>
            <a:r>
              <a:rPr lang="en-US" sz="2400" dirty="0"/>
              <a:t> a </a:t>
            </a:r>
            <a:r>
              <a:rPr lang="en-US" sz="2400" b="1" u="sng" dirty="0"/>
              <a:t>cross</a:t>
            </a:r>
            <a:r>
              <a:rPr lang="en-US" sz="2400" dirty="0"/>
              <a:t> on their </a:t>
            </a:r>
            <a:r>
              <a:rPr lang="en-US" sz="2400" b="1" u="sng" dirty="0"/>
              <a:t>shields</a:t>
            </a:r>
            <a:r>
              <a:rPr lang="en-US" sz="2400" dirty="0"/>
              <a:t>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400" dirty="0"/>
              <a:t>Constantine saw his dream and victory as a </a:t>
            </a:r>
            <a:r>
              <a:rPr lang="en-US" sz="2400" b="1" u="sng" dirty="0"/>
              <a:t>sign</a:t>
            </a:r>
            <a:r>
              <a:rPr lang="en-US" sz="2400" dirty="0"/>
              <a:t> from God that Christianity must be the </a:t>
            </a:r>
            <a:r>
              <a:rPr lang="en-US" sz="2400" b="1" u="sng" dirty="0"/>
              <a:t>official</a:t>
            </a:r>
            <a:r>
              <a:rPr lang="en-US" sz="2400" dirty="0"/>
              <a:t> religion of the Roman Empire.</a:t>
            </a:r>
          </a:p>
          <a:p>
            <a:pPr marL="383540" indent="-38354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466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ign on the side of a building&#10;&#10;Description generated with high confidence">
            <a:extLst>
              <a:ext uri="{FF2B5EF4-FFF2-40B4-BE49-F238E27FC236}">
                <a16:creationId xmlns="" xmlns:a16="http://schemas.microsoft.com/office/drawing/2014/main" id="{D02ED68D-F9CC-46F5-B5A4-7882B874A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39" y="1487701"/>
            <a:ext cx="6875583" cy="38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8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4706E7-6334-4075-B26F-90A19B81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More Insight into the Arch of Constantine</a:t>
            </a:r>
          </a:p>
        </p:txBody>
      </p:sp>
      <p:pic>
        <p:nvPicPr>
          <p:cNvPr id="4" name="Picture 4" descr="A picture containing building&#10;&#10;Description generated with high confidence">
            <a:extLst>
              <a:ext uri="{FF2B5EF4-FFF2-40B4-BE49-F238E27FC236}">
                <a16:creationId xmlns="" xmlns:a16="http://schemas.microsoft.com/office/drawing/2014/main" id="{D20812D0-E532-40C5-9E25-9FF69DE64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751" y="2432538"/>
            <a:ext cx="4540975" cy="2555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645479-DE43-426C-9897-B689F1360CAF}"/>
              </a:ext>
            </a:extLst>
          </p:cNvPr>
          <p:cNvSpPr txBox="1"/>
          <p:nvPr/>
        </p:nvSpPr>
        <p:spPr>
          <a:xfrm>
            <a:off x="6258171" y="2340708"/>
            <a:ext cx="5468813" cy="274363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3540" indent="-38354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Wingdings"/>
              <a:buChar char="§"/>
            </a:pPr>
            <a:r>
              <a:rPr lang="en-US" dirty="0"/>
              <a:t>The monument also pays homage to earlier </a:t>
            </a:r>
            <a:r>
              <a:rPr lang="en-US" b="1" u="sng" dirty="0"/>
              <a:t>Roman</a:t>
            </a:r>
            <a:r>
              <a:rPr lang="en-US" dirty="0"/>
              <a:t> rulers.</a:t>
            </a:r>
            <a:endParaRPr lang="en-US"/>
          </a:p>
          <a:p>
            <a:pPr marL="383540" indent="-38354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Wingdings,Sans-Serif"/>
              <a:buChar char="Ø"/>
            </a:pPr>
            <a:r>
              <a:rPr lang="en-US" dirty="0"/>
              <a:t>It has been suggested that this monument was Constantine's attempt to link himself to celebrated Roman </a:t>
            </a:r>
            <a:r>
              <a:rPr lang="en-US" b="1" u="sng" dirty="0"/>
              <a:t>leaders</a:t>
            </a:r>
            <a:r>
              <a:rPr lang="en-US" dirty="0"/>
              <a:t> of the past.</a:t>
            </a:r>
          </a:p>
          <a:p>
            <a:pPr marL="383540" indent="-38354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Wingdings,Sans-Serif"/>
              <a:buChar char="Ø"/>
            </a:pPr>
            <a:r>
              <a:rPr lang="en-US" dirty="0"/>
              <a:t>Through "</a:t>
            </a:r>
            <a:r>
              <a:rPr lang="en-US" b="1" u="sng" dirty="0"/>
              <a:t>aligning</a:t>
            </a:r>
            <a:r>
              <a:rPr lang="en-US" dirty="0"/>
              <a:t> himself with well-regarded emperors of Rome’s 2nd-century C.E. golden age, Constantine was signaling that he intended to </a:t>
            </a:r>
            <a:r>
              <a:rPr lang="en-US" b="1" u="sng" dirty="0"/>
              <a:t>model</a:t>
            </a:r>
            <a:r>
              <a:rPr lang="en-US" dirty="0"/>
              <a:t> his rule after earlier, successful leaders."</a:t>
            </a:r>
          </a:p>
        </p:txBody>
      </p:sp>
    </p:spTree>
    <p:extLst>
      <p:ext uri="{BB962C8B-B14F-4D97-AF65-F5344CB8AC3E}">
        <p14:creationId xmlns:p14="http://schemas.microsoft.com/office/powerpoint/2010/main" val="3964008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4C2472-46BB-409F-8A09-3413A62B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314569"/>
            <a:ext cx="9601200" cy="733670"/>
          </a:xfrm>
        </p:spPr>
        <p:txBody>
          <a:bodyPr/>
          <a:lstStyle/>
          <a:p>
            <a:r>
              <a:rPr lang="en-US" b="1" dirty="0"/>
              <a:t>Roman Basilicas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4F183B-5A86-47B9-AEB8-99AB7986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89539"/>
            <a:ext cx="9601200" cy="51933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3540" indent="-383540"/>
            <a:r>
              <a:rPr lang="en-US" sz="2800" dirty="0"/>
              <a:t>Another notable feature in Ancient Rome: basilicas.</a:t>
            </a:r>
          </a:p>
          <a:p>
            <a:pPr marL="383540" indent="-383540"/>
            <a:r>
              <a:rPr lang="en-US" sz="2800" dirty="0"/>
              <a:t>A basilica "was a </a:t>
            </a:r>
            <a:r>
              <a:rPr lang="en-US" sz="2800" b="1" u="sng" dirty="0"/>
              <a:t>functional</a:t>
            </a:r>
            <a:r>
              <a:rPr lang="en-US" sz="2800" dirty="0"/>
              <a:t> building made to hold </a:t>
            </a:r>
            <a:r>
              <a:rPr lang="en-US" sz="2800" b="1" u="sng" dirty="0"/>
              <a:t>large</a:t>
            </a:r>
            <a:r>
              <a:rPr lang="en-US" sz="2800" dirty="0"/>
              <a:t> numbers of people."</a:t>
            </a:r>
          </a:p>
          <a:p>
            <a:pPr marL="383540" indent="-383540"/>
            <a:r>
              <a:rPr lang="en-US" sz="2800" dirty="0"/>
              <a:t>In Ancient Rome, they were originally designed for more </a:t>
            </a:r>
            <a:r>
              <a:rPr lang="en-US" sz="2800" b="1" u="sng" dirty="0"/>
              <a:t>secular</a:t>
            </a:r>
            <a:r>
              <a:rPr lang="en-US" sz="2800" dirty="0"/>
              <a:t> purposes (ex. Court of law).</a:t>
            </a:r>
          </a:p>
          <a:p>
            <a:pPr marL="383540" indent="-383540"/>
            <a:r>
              <a:rPr lang="en-US" sz="2800" dirty="0"/>
              <a:t>They "served as models for generations of </a:t>
            </a:r>
            <a:r>
              <a:rPr lang="en-US" sz="2800" b="1" u="sng" dirty="0"/>
              <a:t>Christian</a:t>
            </a:r>
            <a:r>
              <a:rPr lang="en-US" sz="2800" dirty="0"/>
              <a:t> church builders."</a:t>
            </a:r>
          </a:p>
          <a:p>
            <a:pPr marL="383540" indent="-383540"/>
            <a:r>
              <a:rPr lang="en-US" sz="2800" dirty="0"/>
              <a:t>They usually had a </a:t>
            </a:r>
            <a:r>
              <a:rPr lang="en-US" sz="2800" b="1" u="sng" dirty="0"/>
              <a:t>nave</a:t>
            </a:r>
            <a:r>
              <a:rPr lang="en-US" sz="2800" dirty="0"/>
              <a:t>: "a long, wide </a:t>
            </a:r>
            <a:r>
              <a:rPr lang="en-US" sz="2800" err="1"/>
              <a:t>centre</a:t>
            </a:r>
            <a:r>
              <a:rPr lang="en-US" sz="2800" dirty="0"/>
              <a:t> aisle, and two or more narrower side aisles."</a:t>
            </a:r>
          </a:p>
          <a:p>
            <a:pPr marL="383540" indent="-383540"/>
            <a:r>
              <a:rPr lang="en-US" sz="2800" dirty="0"/>
              <a:t>They also had a side entrance – a "semicircular area at the end of the nave" called an </a:t>
            </a:r>
            <a:r>
              <a:rPr lang="en-US" sz="2800" b="1" u="sng" dirty="0"/>
              <a:t>apse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80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5C427F-B2D9-4723-92D2-FBE84AD7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en-US" b="1" dirty="0"/>
              <a:t>Build, build, and build!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67E2D8A-19BE-48A0-889C-CCAC02348C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BF2DDD0-5F07-4A93-9673-ED8F749C5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01" y="645106"/>
            <a:ext cx="4591777" cy="5247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0816AA-FDDB-4C59-9FE0-99CE0D66F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sz="2400" dirty="0"/>
              <a:t>The Ancient Roman emperors made </a:t>
            </a:r>
            <a:r>
              <a:rPr lang="en-US" sz="2400" b="1" u="sng" dirty="0"/>
              <a:t>building</a:t>
            </a:r>
            <a:r>
              <a:rPr lang="en-US" sz="2400" dirty="0"/>
              <a:t> and </a:t>
            </a:r>
            <a:r>
              <a:rPr lang="en-US" sz="2400" b="1" u="sng" dirty="0"/>
              <a:t>rebuilding</a:t>
            </a:r>
            <a:r>
              <a:rPr lang="en-US" sz="2400" dirty="0"/>
              <a:t> their cities a major focus while they reigned.</a:t>
            </a:r>
          </a:p>
          <a:p>
            <a:pPr marL="383540" indent="-383540"/>
            <a:r>
              <a:rPr lang="en-US" sz="2400" dirty="0"/>
              <a:t>These rulers hoped to please their subjects by creating </a:t>
            </a:r>
            <a:r>
              <a:rPr lang="en-US" sz="2400" b="1" u="sng" dirty="0"/>
              <a:t>beautiful</a:t>
            </a:r>
            <a:r>
              <a:rPr lang="en-US" sz="2400" dirty="0"/>
              <a:t> structures and places for </a:t>
            </a:r>
            <a:r>
              <a:rPr lang="en-US" sz="2400" b="1" u="sng" dirty="0"/>
              <a:t>recreation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93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88911C-0EC7-40A9-9BCB-CA8A66E462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3023EA8-527A-4FA2-A71D-626F91275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60C46CD6-ADBB-41BC-8969-7C707D4332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B6C38415-998B-45FB-A12C-BD0B184CB8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8D89F71-9459-4318-ACAE-874616C3A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drawing of a person&#10;&#10;Description generated with high confidence">
            <a:extLst>
              <a:ext uri="{FF2B5EF4-FFF2-40B4-BE49-F238E27FC236}">
                <a16:creationId xmlns="" xmlns:a16="http://schemas.microsoft.com/office/drawing/2014/main" id="{F7A91A0C-28AE-4324-B025-A79DBBFC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981" y="1289918"/>
            <a:ext cx="6453007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399994-C11C-424C-B268-1AD173FF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 checking out the Vatican</a:t>
            </a:r>
          </a:p>
        </p:txBody>
      </p:sp>
      <p:pic>
        <p:nvPicPr>
          <p:cNvPr id="4" name="Picture 4" descr="A person stand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52C8BA9B-B2C3-4473-B45A-90E8A5B87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56A8A1-9EB3-4F8A-ADA3-3D9E65C0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23" y="311989"/>
            <a:ext cx="9601200" cy="1485900"/>
          </a:xfrm>
        </p:spPr>
        <p:txBody>
          <a:bodyPr/>
          <a:lstStyle/>
          <a:p>
            <a:r>
              <a:rPr lang="en-US" b="1" dirty="0"/>
              <a:t>The Ancient Ruins of Rome that I Captured with my Camera</a:t>
            </a:r>
          </a:p>
        </p:txBody>
      </p:sp>
      <p:pic>
        <p:nvPicPr>
          <p:cNvPr id="4" name="Picture 4" descr="A group of people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C9CAB1DC-0BB6-46A0-8E98-415EEF7AA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616" y="1926566"/>
            <a:ext cx="4777847" cy="3581400"/>
          </a:xfrm>
          <a:prstGeom prst="rect">
            <a:avLst/>
          </a:prstGeom>
        </p:spPr>
      </p:pic>
      <p:pic>
        <p:nvPicPr>
          <p:cNvPr id="6" name="Picture 6" descr="A group of people standing in front of a castle&#10;&#10;Description generated with high confidence">
            <a:extLst>
              <a:ext uri="{FF2B5EF4-FFF2-40B4-BE49-F238E27FC236}">
                <a16:creationId xmlns="" xmlns:a16="http://schemas.microsoft.com/office/drawing/2014/main" id="{C48D7253-C826-4B17-963E-3763C557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61" y="1887100"/>
            <a:ext cx="2743200" cy="36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D59636-CAEC-461F-AF54-8AEC065DE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F25610-81F7-49F1-9BD2-10030F1AF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>
                <a:hlinkClick r:id="rId2"/>
              </a:rPr>
              <a:t>https://www.ancient.eu/Colosseum/</a:t>
            </a:r>
            <a:endParaRPr lang="en-US" dirty="0"/>
          </a:p>
          <a:p>
            <a:pPr marL="383540" indent="-383540"/>
            <a:r>
              <a:rPr lang="en-US" dirty="0">
                <a:hlinkClick r:id="rId3"/>
              </a:rPr>
              <a:t>https://www.dictionary.com/browse/gladiator</a:t>
            </a:r>
          </a:p>
          <a:p>
            <a:pPr marL="383540" indent="-383540"/>
            <a:r>
              <a:rPr lang="en-US" dirty="0">
                <a:hlinkClick r:id="rId4"/>
              </a:rPr>
              <a:t>https://www.khanacademy.org/humanities/ancient-art-civilizations/roman/late-empire/a/arch-of-constantine</a:t>
            </a:r>
            <a:r>
              <a:rPr lang="en-US" dirty="0"/>
              <a:t> </a:t>
            </a:r>
          </a:p>
          <a:p>
            <a:pPr marL="383540" indent="-383540"/>
            <a:r>
              <a:rPr lang="en-US" dirty="0"/>
              <a:t>Cartwright, M. (2013). "The Arch of Constantine."  Ancient History </a:t>
            </a:r>
            <a:r>
              <a:rPr lang="en-US" dirty="0" err="1"/>
              <a:t>Encylopedia</a:t>
            </a:r>
            <a:r>
              <a:rPr lang="en-US" dirty="0"/>
              <a:t>. </a:t>
            </a:r>
          </a:p>
          <a:p>
            <a:pPr marL="383540" indent="-383540"/>
            <a:r>
              <a:rPr lang="en-US" dirty="0"/>
              <a:t>Kerrigan, M. "Battle of Milvian Bridge." Britannica</a:t>
            </a:r>
            <a:r>
              <a:rPr lang="en-US" dirty="0" smtClean="0"/>
              <a:t>.</a:t>
            </a:r>
          </a:p>
          <a:p>
            <a:pPr marL="383540" indent="-383540"/>
            <a:r>
              <a:rPr lang="en-US" dirty="0" smtClean="0"/>
              <a:t>Art in Focus. McGraw Hill.</a:t>
            </a:r>
            <a:endParaRPr lang="en-US" dirty="0"/>
          </a:p>
          <a:p>
            <a:pPr marL="383540" indent="-3835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6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61D8973-EAA9-459A-AF59-BBB4233D6C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2DB4-0949-4C20-AC3F-85939873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211347"/>
            <a:ext cx="5793475" cy="6807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Baths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3E11E1-E51A-4173-BC2C-A09B26668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1121434"/>
            <a:ext cx="6109776" cy="5464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sz="2200" dirty="0"/>
              <a:t>The Romans built </a:t>
            </a:r>
            <a:r>
              <a:rPr lang="en-US" sz="2200" b="1" u="sng" dirty="0"/>
              <a:t>baths</a:t>
            </a:r>
            <a:r>
              <a:rPr lang="en-US" sz="2200" dirty="0"/>
              <a:t> in nearly every major </a:t>
            </a:r>
            <a:r>
              <a:rPr lang="en-US" sz="2200" b="1" u="sng" dirty="0"/>
              <a:t>city</a:t>
            </a:r>
            <a:r>
              <a:rPr lang="en-US" sz="2200" dirty="0"/>
              <a:t> they controlled.</a:t>
            </a:r>
          </a:p>
          <a:p>
            <a:pPr marL="383540" indent="-383540"/>
            <a:r>
              <a:rPr lang="en-US" sz="2200" dirty="0"/>
              <a:t>They were not entirely different from our modern-day </a:t>
            </a:r>
            <a:r>
              <a:rPr lang="en-US" sz="2200" b="1" u="sng" dirty="0"/>
              <a:t>shopping</a:t>
            </a:r>
            <a:r>
              <a:rPr lang="en-US" sz="2200" dirty="0"/>
              <a:t> malls and </a:t>
            </a:r>
            <a:r>
              <a:rPr lang="en-US" sz="2200" b="1" u="sng" dirty="0"/>
              <a:t>spas</a:t>
            </a:r>
            <a:r>
              <a:rPr lang="en-US" sz="2200" dirty="0"/>
              <a:t>.</a:t>
            </a:r>
          </a:p>
          <a:p>
            <a:pPr marL="383540" indent="-383540"/>
            <a:r>
              <a:rPr lang="en-US" sz="2200" dirty="0"/>
              <a:t>The Roman baths were places where one could </a:t>
            </a:r>
            <a:r>
              <a:rPr lang="en-US" sz="2200" b="1" u="sng" dirty="0"/>
              <a:t>relax</a:t>
            </a:r>
            <a:r>
              <a:rPr lang="en-US" sz="2200" dirty="0"/>
              <a:t> and be </a:t>
            </a:r>
            <a:r>
              <a:rPr lang="en-US" sz="2200" b="1" u="sng" dirty="0"/>
              <a:t>cleansed</a:t>
            </a:r>
            <a:r>
              <a:rPr lang="en-US" sz="2200" dirty="0"/>
              <a:t>.</a:t>
            </a:r>
          </a:p>
          <a:p>
            <a:pPr marL="383540" indent="-383540"/>
            <a:r>
              <a:rPr lang="en-US" sz="2200" dirty="0"/>
              <a:t>However, Roman baths were also "vast enclosed structures that contained </a:t>
            </a:r>
            <a:r>
              <a:rPr lang="en-US" sz="2200" b="1" u="sng" dirty="0"/>
              <a:t>libraries</a:t>
            </a:r>
            <a:r>
              <a:rPr lang="en-US" sz="2200" dirty="0"/>
              <a:t>, lecture rooms, </a:t>
            </a:r>
            <a:r>
              <a:rPr lang="en-US" sz="2200" b="1" u="sng" dirty="0"/>
              <a:t>gymnasiums</a:t>
            </a:r>
            <a:r>
              <a:rPr lang="en-US" sz="2200" dirty="0"/>
              <a:t>, shops, </a:t>
            </a:r>
            <a:r>
              <a:rPr lang="en-US" sz="2200" b="1" u="sng" dirty="0"/>
              <a:t>restaurants</a:t>
            </a:r>
            <a:r>
              <a:rPr lang="en-US" sz="2200" dirty="0"/>
              <a:t>, and pleasant walkways."</a:t>
            </a:r>
          </a:p>
          <a:p>
            <a:pPr marL="383540" indent="-383540"/>
            <a:r>
              <a:rPr lang="en-US" sz="2200" dirty="0"/>
              <a:t>A common feature in Roman baths included: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200" dirty="0"/>
              <a:t>Rooms with pools of progressively </a:t>
            </a:r>
            <a:r>
              <a:rPr lang="en-US" sz="2200" b="1" u="sng" dirty="0"/>
              <a:t>cooler</a:t>
            </a:r>
            <a:r>
              <a:rPr lang="en-US" sz="2200" dirty="0"/>
              <a:t> water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BEA8A33-C0D0-416D-8359-724B8828C7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 descr="A building next to a body of water&#10;&#10;Description generated with very high confidence">
            <a:extLst>
              <a:ext uri="{FF2B5EF4-FFF2-40B4-BE49-F238E27FC236}">
                <a16:creationId xmlns="" xmlns:a16="http://schemas.microsoft.com/office/drawing/2014/main" id="{8F1A9E24-3148-498A-8832-B28072FC9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0" r="29752" b="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54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62BBD-176F-4133-837D-1DCC9467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669" y="268857"/>
            <a:ext cx="5127172" cy="1485900"/>
          </a:xfrm>
        </p:spPr>
        <p:txBody>
          <a:bodyPr>
            <a:normAutofit/>
          </a:bodyPr>
          <a:lstStyle/>
          <a:p>
            <a:r>
              <a:rPr lang="en-US" b="1" dirty="0"/>
              <a:t>The Baths of Caracalla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A67E2D8A-19BE-48A0-889C-CCAC02348C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n old stone building&#10;&#10;Description generated with very high confidence">
            <a:extLst>
              <a:ext uri="{FF2B5EF4-FFF2-40B4-BE49-F238E27FC236}">
                <a16:creationId xmlns="" xmlns:a16="http://schemas.microsoft.com/office/drawing/2014/main" id="{CD0E8F41-2368-4BDD-BBE6-7313B120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2" y="1494040"/>
            <a:ext cx="5071256" cy="35498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BAAC98-0FA8-48C0-A624-D496B5A8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668" y="1754038"/>
            <a:ext cx="5127172" cy="48897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The emperor </a:t>
            </a:r>
            <a:r>
              <a:rPr lang="en-US" b="1" u="sng" dirty="0"/>
              <a:t>Caracalla</a:t>
            </a:r>
            <a:r>
              <a:rPr lang="en-US" dirty="0"/>
              <a:t> commissioned one of the most famous baths in the third century A.D. in </a:t>
            </a:r>
            <a:r>
              <a:rPr lang="en-US" b="1" u="sng" dirty="0"/>
              <a:t>Rome</a:t>
            </a:r>
            <a:r>
              <a:rPr lang="en-US" dirty="0"/>
              <a:t>.</a:t>
            </a:r>
          </a:p>
          <a:p>
            <a:pPr marL="383540" indent="-383540"/>
            <a:r>
              <a:rPr lang="en-US" dirty="0"/>
              <a:t>This bath "sprawled out over 30 acres and had a bathhouse that measured </a:t>
            </a:r>
            <a:r>
              <a:rPr lang="en-US" b="1" u="sng" dirty="0"/>
              <a:t>750</a:t>
            </a:r>
            <a:r>
              <a:rPr lang="en-US" dirty="0"/>
              <a:t> feet by 380 feet."</a:t>
            </a:r>
          </a:p>
          <a:p>
            <a:pPr marL="383540" indent="-383540"/>
            <a:r>
              <a:rPr lang="en-US" dirty="0"/>
              <a:t>It also contained a giant central </a:t>
            </a:r>
            <a:r>
              <a:rPr lang="en-US" b="1" u="sng" dirty="0"/>
              <a:t>hall</a:t>
            </a:r>
            <a:r>
              <a:rPr lang="en-US" dirty="0"/>
              <a:t> that was over 180 feet long and 77 feet wide.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 It was made using concrete </a:t>
            </a:r>
            <a:r>
              <a:rPr lang="en-US" b="1" u="sng" dirty="0"/>
              <a:t>groin vaults</a:t>
            </a:r>
            <a:r>
              <a:rPr lang="en-US" dirty="0"/>
              <a:t>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A groin vault is "formed when </a:t>
            </a:r>
            <a:r>
              <a:rPr lang="en-US" b="1" u="sng" dirty="0"/>
              <a:t>two</a:t>
            </a:r>
            <a:r>
              <a:rPr lang="en-US" dirty="0"/>
              <a:t>-barrel vaults meet at </a:t>
            </a:r>
            <a:r>
              <a:rPr lang="en-US" b="1" u="sng" dirty="0"/>
              <a:t>right</a:t>
            </a:r>
            <a:r>
              <a:rPr lang="en-US" dirty="0"/>
              <a:t> angles."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dirty="0"/>
              <a:t>Groin vaults allowed Roman builders to build over </a:t>
            </a:r>
            <a:r>
              <a:rPr lang="en-US" b="1" u="sng" dirty="0"/>
              <a:t>large</a:t>
            </a:r>
            <a:r>
              <a:rPr lang="en-US" dirty="0"/>
              <a:t> areas and include </a:t>
            </a:r>
            <a:r>
              <a:rPr lang="en-US" b="1" u="sng" dirty="0"/>
              <a:t>windows</a:t>
            </a:r>
            <a:r>
              <a:rPr lang="en-US" dirty="0"/>
              <a:t> in their designs.</a:t>
            </a:r>
          </a:p>
        </p:txBody>
      </p:sp>
    </p:spTree>
    <p:extLst>
      <p:ext uri="{BB962C8B-B14F-4D97-AF65-F5344CB8AC3E}">
        <p14:creationId xmlns:p14="http://schemas.microsoft.com/office/powerpoint/2010/main" val="250067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1A315-58AC-4641-8D33-1B596821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Buildings for Sporting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A9C781-159F-49EF-8ED1-A2E35CCA0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sz="2400"/>
              <a:t>The Ancient Romans enjoyed </a:t>
            </a:r>
            <a:r>
              <a:rPr lang="en-US" sz="2400" b="1" u="sng"/>
              <a:t>athletic</a:t>
            </a:r>
            <a:r>
              <a:rPr lang="en-US" sz="2400"/>
              <a:t> events.</a:t>
            </a:r>
          </a:p>
          <a:p>
            <a:pPr marL="383540" indent="-383540"/>
            <a:r>
              <a:rPr lang="en-US" sz="2400" b="1" u="sng"/>
              <a:t>Chariot</a:t>
            </a:r>
            <a:r>
              <a:rPr lang="en-US" sz="2400"/>
              <a:t> races were a very popular </a:t>
            </a:r>
            <a:r>
              <a:rPr lang="en-US" sz="2400" b="1" u="sng"/>
              <a:t>spectator</a:t>
            </a:r>
            <a:r>
              <a:rPr lang="en-US" sz="2400"/>
              <a:t> sport.</a:t>
            </a:r>
            <a:endParaRPr lang="en-US" sz="2400" dirty="0"/>
          </a:p>
          <a:p>
            <a:pPr marL="383540" indent="-383540">
              <a:buFont typeface="Wingdings" panose="020B0503020102020204" pitchFamily="34" charset="0"/>
              <a:buChar char="Ø"/>
            </a:pPr>
            <a:r>
              <a:rPr lang="en-US" sz="2400"/>
              <a:t>One could expect to see as many as </a:t>
            </a:r>
            <a:r>
              <a:rPr lang="en-US" sz="2400" b="1" u="sng"/>
              <a:t>150, 000</a:t>
            </a:r>
            <a:r>
              <a:rPr lang="en-US" sz="2400"/>
              <a:t> Romans gathering at the </a:t>
            </a:r>
            <a:r>
              <a:rPr lang="en-US" sz="2400" b="1" u="sng"/>
              <a:t>Circus Maximus</a:t>
            </a:r>
            <a:r>
              <a:rPr lang="en-US" sz="2400"/>
              <a:t> to see their favourite teams.</a:t>
            </a:r>
          </a:p>
          <a:p>
            <a:pPr marL="383540" indent="-383540">
              <a:buFont typeface="Wingdings" panose="020B0503020102020204" pitchFamily="34" charset="0"/>
              <a:buChar char="Ø"/>
            </a:pPr>
            <a:endParaRPr lang="en-US" sz="2400" dirty="0"/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FB1AE6BD-7E41-4736-BD82-47FD7841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555" y="4520389"/>
            <a:ext cx="4276968" cy="205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1B382B-5836-4F25-9303-5BFFC020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408" y="109415"/>
            <a:ext cx="10493524" cy="714131"/>
          </a:xfrm>
        </p:spPr>
        <p:txBody>
          <a:bodyPr>
            <a:normAutofit/>
          </a:bodyPr>
          <a:lstStyle/>
          <a:p>
            <a:r>
              <a:rPr lang="en-US" b="1"/>
              <a:t>The Colosseum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9F89C22-0475-4427-B7C8-0269AD40E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02ACB1-4CA8-4AF8-BA2E-9426880C1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01" y="1113693"/>
            <a:ext cx="6068897" cy="54570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83540" indent="-383540"/>
            <a:r>
              <a:rPr lang="en-US" sz="2400" b="1" u="sng"/>
              <a:t>Armed</a:t>
            </a:r>
            <a:r>
              <a:rPr lang="en-US" sz="2400"/>
              <a:t> contests were another popular Roman spectator sport.</a:t>
            </a:r>
          </a:p>
          <a:p>
            <a:pPr marL="383540" indent="-383540"/>
            <a:r>
              <a:rPr lang="en-US" sz="2400"/>
              <a:t>These were usually held in large </a:t>
            </a:r>
            <a:r>
              <a:rPr lang="en-US" sz="2400" b="1" u="sng"/>
              <a:t>arenas</a:t>
            </a:r>
            <a:r>
              <a:rPr lang="en-US" sz="2400"/>
              <a:t> or amphitheatres.</a:t>
            </a:r>
          </a:p>
          <a:p>
            <a:pPr marL="383540" indent="-383540"/>
            <a:r>
              <a:rPr lang="en-US" sz="2400"/>
              <a:t>The </a:t>
            </a:r>
            <a:r>
              <a:rPr lang="en-US" sz="2400" b="1" u="sng"/>
              <a:t>Colosseum</a:t>
            </a:r>
            <a:r>
              <a:rPr lang="en-US" sz="2400"/>
              <a:t> (also known as the Flavian Amphitheatre) was one of the </a:t>
            </a:r>
            <a:r>
              <a:rPr lang="en-US" sz="2400" b="1" u="sng"/>
              <a:t>main</a:t>
            </a:r>
            <a:r>
              <a:rPr lang="en-US" sz="2400"/>
              <a:t> venues where these armed </a:t>
            </a:r>
            <a:r>
              <a:rPr lang="en-US" sz="2400" b="1" u="sng"/>
              <a:t>contests</a:t>
            </a:r>
            <a:r>
              <a:rPr lang="en-US" sz="2400"/>
              <a:t> would take </a:t>
            </a:r>
            <a:r>
              <a:rPr lang="en-US" sz="2400" dirty="0"/>
              <a:t>place. </a:t>
            </a:r>
          </a:p>
          <a:p>
            <a:pPr marL="383540" indent="-383540"/>
            <a:r>
              <a:rPr lang="en-US" sz="2400"/>
              <a:t>It was constructed in the "first century CE under the </a:t>
            </a:r>
            <a:r>
              <a:rPr lang="en-US" sz="2400" b="1" u="sng"/>
              <a:t>Roman</a:t>
            </a:r>
            <a:r>
              <a:rPr lang="en-US" sz="2400">
                <a:solidFill>
                  <a:schemeClr val="tx1"/>
                </a:solidFill>
              </a:rPr>
              <a:t> emperors of the Flavian dynasty: 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Vespasian</a:t>
            </a:r>
            <a:r>
              <a:rPr lang="en-US" sz="2400">
                <a:solidFill>
                  <a:schemeClr val="tx1"/>
                </a:solidFill>
              </a:rPr>
              <a:t> (69-79 CE), </a:t>
            </a:r>
            <a:r>
              <a:rPr lang="en-US" sz="2400" dirty="0">
                <a:solidFill>
                  <a:schemeClr val="tx1"/>
                </a:solidFill>
                <a:hlinkClick r:id="rId3"/>
              </a:rPr>
              <a:t>Titus</a:t>
            </a:r>
            <a:r>
              <a:rPr lang="en-US" sz="2400">
                <a:solidFill>
                  <a:schemeClr val="tx1"/>
                </a:solidFill>
              </a:rPr>
              <a:t> (79-81 CE) and </a:t>
            </a:r>
            <a:r>
              <a:rPr lang="en-US" sz="2400" dirty="0">
                <a:solidFill>
                  <a:schemeClr val="tx1"/>
                </a:solidFill>
                <a:hlinkClick r:id="rId4"/>
              </a:rPr>
              <a:t>Domitian</a:t>
            </a:r>
            <a:r>
              <a:rPr lang="en-US" sz="2400">
                <a:solidFill>
                  <a:schemeClr val="tx1"/>
                </a:solidFill>
              </a:rPr>
              <a:t> (81-96 CE)."</a:t>
            </a:r>
          </a:p>
          <a:p>
            <a:pPr marL="383540" indent="-383540"/>
            <a:r>
              <a:rPr lang="en-US" sz="2400">
                <a:solidFill>
                  <a:schemeClr val="tx1"/>
                </a:solidFill>
              </a:rPr>
              <a:t>It was named after a "colossal (large) statue of the Roman emperor </a:t>
            </a:r>
            <a:r>
              <a:rPr lang="en-US" sz="2400" b="1" u="sng">
                <a:solidFill>
                  <a:schemeClr val="tx1"/>
                </a:solidFill>
              </a:rPr>
              <a:t>Nero</a:t>
            </a:r>
            <a:r>
              <a:rPr lang="en-US" sz="2400">
                <a:solidFill>
                  <a:schemeClr val="tx1"/>
                </a:solidFill>
              </a:rPr>
              <a:t> that once stood nearby."</a:t>
            </a:r>
            <a:endParaRPr lang="en-US" sz="2400" dirty="0">
              <a:solidFill>
                <a:schemeClr val="tx1"/>
              </a:solidFill>
            </a:endParaRPr>
          </a:p>
          <a:p>
            <a:pPr marL="383540" indent="-383540"/>
            <a:r>
              <a:rPr lang="en-US" sz="2400">
                <a:solidFill>
                  <a:srgbClr val="191B0E"/>
                </a:solidFill>
              </a:rPr>
              <a:t>The Colosseum was made of "locally quarried </a:t>
            </a:r>
            <a:r>
              <a:rPr lang="en-US" sz="2400" b="1" u="sng">
                <a:solidFill>
                  <a:srgbClr val="191B0E"/>
                </a:solidFill>
              </a:rPr>
              <a:t>limestone</a:t>
            </a:r>
            <a:r>
              <a:rPr lang="en-US" sz="2400">
                <a:solidFill>
                  <a:srgbClr val="191B0E"/>
                </a:solidFill>
              </a:rPr>
              <a:t> with internal linking lateral walls of brick, concrete and </a:t>
            </a:r>
            <a:r>
              <a:rPr lang="en-US" sz="2400" b="1" u="sng">
                <a:solidFill>
                  <a:srgbClr val="191B0E"/>
                </a:solidFill>
              </a:rPr>
              <a:t>volcanic</a:t>
            </a:r>
            <a:r>
              <a:rPr lang="en-US" sz="2400" dirty="0">
                <a:solidFill>
                  <a:srgbClr val="191B0E"/>
                </a:solidFill>
              </a:rPr>
              <a:t> </a:t>
            </a:r>
            <a:r>
              <a:rPr lang="en-US" sz="2400">
                <a:solidFill>
                  <a:srgbClr val="191B0E"/>
                </a:solidFill>
              </a:rPr>
              <a:t>stone (tufa)."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6" descr="A large stone building&#10;&#10;Description generated with very high confidence">
            <a:extLst>
              <a:ext uri="{FF2B5EF4-FFF2-40B4-BE49-F238E27FC236}">
                <a16:creationId xmlns="" xmlns:a16="http://schemas.microsoft.com/office/drawing/2014/main" id="{DFA5B146-B238-474C-9C7A-D8E56F0E5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98" y="572235"/>
            <a:ext cx="4729577" cy="3542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A1952FE-55B1-4514-B9F2-8E924FCC0F84}"/>
              </a:ext>
            </a:extLst>
          </p:cNvPr>
          <p:cNvSpPr txBox="1"/>
          <p:nvPr/>
        </p:nvSpPr>
        <p:spPr>
          <a:xfrm>
            <a:off x="7723554" y="4382477"/>
            <a:ext cx="4159738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Do you see a Greek influence in the design of the Colosseum?</a:t>
            </a:r>
          </a:p>
        </p:txBody>
      </p:sp>
    </p:spTree>
    <p:extLst>
      <p:ext uri="{BB962C8B-B14F-4D97-AF65-F5344CB8AC3E}">
        <p14:creationId xmlns:p14="http://schemas.microsoft.com/office/powerpoint/2010/main" val="24800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49ADD3-FD7B-45FB-A1C7-A90E1D56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985" y="168031"/>
            <a:ext cx="9601200" cy="762977"/>
          </a:xfrm>
        </p:spPr>
        <p:txBody>
          <a:bodyPr/>
          <a:lstStyle/>
          <a:p>
            <a:r>
              <a:rPr lang="en-US" b="1"/>
              <a:t>The Colosseum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D18F74-2F1E-4569-8F25-3BC14096B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84385"/>
            <a:ext cx="9864969" cy="54668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3540" indent="-383540"/>
            <a:r>
              <a:rPr lang="en-US" sz="2400" dirty="0"/>
              <a:t>The best seats in the Colosseum were set aside for the </a:t>
            </a:r>
            <a:r>
              <a:rPr lang="en-US" sz="2400" b="1" u="sng" dirty="0"/>
              <a:t>emperor</a:t>
            </a:r>
            <a:r>
              <a:rPr lang="en-US" sz="2400" dirty="0"/>
              <a:t> and </a:t>
            </a:r>
            <a:r>
              <a:rPr lang="en-US" sz="2400" u="sng" dirty="0"/>
              <a:t>state</a:t>
            </a:r>
            <a:r>
              <a:rPr lang="en-US" sz="2400" dirty="0"/>
              <a:t> officials.</a:t>
            </a:r>
          </a:p>
          <a:p>
            <a:pPr marL="383540" indent="-383540"/>
            <a:r>
              <a:rPr lang="en-US" sz="2400" dirty="0"/>
              <a:t>The upper class sat in the </a:t>
            </a:r>
            <a:r>
              <a:rPr lang="en-US" sz="2400" b="1" u="sng" dirty="0"/>
              <a:t>second</a:t>
            </a:r>
            <a:r>
              <a:rPr lang="en-US" sz="2400" dirty="0"/>
              <a:t> tier.</a:t>
            </a:r>
          </a:p>
          <a:p>
            <a:pPr marL="383540" indent="-383540"/>
            <a:r>
              <a:rPr lang="en-US" sz="2400" dirty="0"/>
              <a:t>The general public sat in the </a:t>
            </a:r>
            <a:r>
              <a:rPr lang="en-US" sz="2400" b="1" u="sng" dirty="0"/>
              <a:t>upper</a:t>
            </a:r>
            <a:r>
              <a:rPr lang="en-US" sz="2400" dirty="0"/>
              <a:t> tiers.</a:t>
            </a:r>
          </a:p>
          <a:p>
            <a:pPr marL="383540" indent="-383540"/>
            <a:r>
              <a:rPr lang="en-US" sz="2400" dirty="0"/>
              <a:t>As a </a:t>
            </a:r>
            <a:r>
              <a:rPr lang="en-US" sz="2400" b="1" u="sng" dirty="0"/>
              <a:t>safety</a:t>
            </a:r>
            <a:r>
              <a:rPr lang="en-US" sz="2400" dirty="0"/>
              <a:t> precaution, a high stone </a:t>
            </a:r>
            <a:r>
              <a:rPr lang="en-US" sz="2400" b="1" u="sng" dirty="0"/>
              <a:t>wall</a:t>
            </a:r>
            <a:r>
              <a:rPr lang="en-US" sz="2400" dirty="0"/>
              <a:t> was erected to keep the gladiators and wild animals </a:t>
            </a:r>
            <a:r>
              <a:rPr lang="en-US" sz="2400" b="1" u="sng" dirty="0"/>
              <a:t>separate</a:t>
            </a:r>
            <a:r>
              <a:rPr lang="en-US" sz="2400" dirty="0"/>
              <a:t> from the spectators.</a:t>
            </a:r>
          </a:p>
          <a:p>
            <a:pPr marL="383540" indent="-383540"/>
            <a:r>
              <a:rPr lang="en-US" sz="2400" dirty="0"/>
              <a:t>There were areas beneath the </a:t>
            </a:r>
            <a:r>
              <a:rPr lang="en-US" sz="2400" b="1" u="sng" dirty="0"/>
              <a:t>floor</a:t>
            </a:r>
            <a:r>
              <a:rPr lang="en-US" sz="2400" dirty="0"/>
              <a:t> of the Colosseum which were set aside for machinery, </a:t>
            </a:r>
            <a:r>
              <a:rPr lang="en-US" sz="2400" b="1" u="sng" dirty="0"/>
              <a:t>caged</a:t>
            </a:r>
            <a:r>
              <a:rPr lang="en-US" sz="2400" dirty="0"/>
              <a:t> animals, and </a:t>
            </a:r>
            <a:r>
              <a:rPr lang="en-US" sz="2400" b="1" u="sng" dirty="0"/>
              <a:t>barracks</a:t>
            </a:r>
            <a:r>
              <a:rPr lang="en-US" sz="2400" dirty="0"/>
              <a:t> for gladiators.</a:t>
            </a:r>
          </a:p>
          <a:p>
            <a:pPr marL="383540" indent="-383540"/>
            <a:r>
              <a:rPr lang="en-US" sz="2400" dirty="0"/>
              <a:t>One major thing that attracted people to the Colosseum was the opportunity to see </a:t>
            </a:r>
            <a:r>
              <a:rPr lang="en-US" sz="2400" b="1" u="sng" dirty="0"/>
              <a:t>gladiator</a:t>
            </a:r>
            <a:r>
              <a:rPr lang="en-US" sz="2400" dirty="0"/>
              <a:t> fights.</a:t>
            </a:r>
          </a:p>
          <a:p>
            <a:pPr marL="383540" indent="-383540"/>
            <a:r>
              <a:rPr lang="en-US" sz="2400" dirty="0"/>
              <a:t>Gladiator: "a person, often a </a:t>
            </a:r>
            <a:r>
              <a:rPr lang="en-US" sz="2400" b="1" u="sng" dirty="0"/>
              <a:t>slave</a:t>
            </a:r>
            <a:r>
              <a:rPr lang="en-US" sz="2400" dirty="0"/>
              <a:t> or captive, who was </a:t>
            </a:r>
            <a:r>
              <a:rPr lang="en-US" sz="2400" b="1" u="sng" dirty="0"/>
              <a:t>armed</a:t>
            </a:r>
            <a:r>
              <a:rPr lang="en-US" sz="2400" dirty="0"/>
              <a:t> with a </a:t>
            </a:r>
            <a:r>
              <a:rPr lang="en-US" sz="2400" b="1" u="sng" dirty="0"/>
              <a:t>sword</a:t>
            </a:r>
            <a:r>
              <a:rPr lang="en-US" sz="2400" dirty="0"/>
              <a:t> or other weapon and compelled to fight to the death in a public arena against another </a:t>
            </a:r>
            <a:r>
              <a:rPr lang="en-US" sz="2400" b="1" u="sng" dirty="0"/>
              <a:t>person</a:t>
            </a:r>
            <a:r>
              <a:rPr lang="en-US" sz="2400" dirty="0"/>
              <a:t> or a wild </a:t>
            </a:r>
            <a:r>
              <a:rPr lang="en-US" sz="2400" b="1" u="sng" dirty="0"/>
              <a:t>animal</a:t>
            </a:r>
            <a:r>
              <a:rPr lang="en-US" sz="2400" dirty="0"/>
              <a:t>, for the </a:t>
            </a:r>
            <a:r>
              <a:rPr lang="en-US" sz="2400" b="1" u="sng" dirty="0"/>
              <a:t>entertainment</a:t>
            </a:r>
            <a:r>
              <a:rPr lang="en-US" sz="2400" dirty="0"/>
              <a:t> of the spectators."</a:t>
            </a:r>
          </a:p>
        </p:txBody>
      </p:sp>
    </p:spTree>
    <p:extLst>
      <p:ext uri="{BB962C8B-B14F-4D97-AF65-F5344CB8AC3E}">
        <p14:creationId xmlns:p14="http://schemas.microsoft.com/office/powerpoint/2010/main" val="407719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49BC34D-9C23-4D6D-8213-1F471AF85B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A0F5D6C-5025-4D7E-82DD-C2C6FDA1E7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E2AF2C17-4AB4-4402-B84B-129EF95D1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1F9A0C1C-8ABC-401B-8FE9-AC9327C4C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95D9DD-E2B6-4FDE-9E87-26A4835E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2255720"/>
            <a:ext cx="3898041" cy="2111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cap="all"/>
              <a:t>A photo I took of the </a:t>
            </a:r>
            <a:r>
              <a:rPr lang="en-US" sz="3600" b="1" cap="all" dirty="0"/>
              <a:t>Colosseum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BA5783C3-2F96-40A7-A24F-30CB07AA3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A9D08DBA-0326-4C4E-ACFB-576F3ABDD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4" descr="A large building&#10;&#10;Description generated with very high confidence">
            <a:extLst>
              <a:ext uri="{FF2B5EF4-FFF2-40B4-BE49-F238E27FC236}">
                <a16:creationId xmlns="" xmlns:a16="http://schemas.microsoft.com/office/drawing/2014/main" id="{20AB2C09-E9A0-45A3-8DC9-F87292673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CE4400F6-01FE-434F-ACDC-762876260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529" y="1042133"/>
            <a:ext cx="1472712" cy="12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3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24E16E8-84BF-4D4C-A746-2537B1C159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="" xmlns:a16="http://schemas.microsoft.com/office/drawing/2014/main" id="{F890A3A2-97E0-41D2-BD93-30D3DFA732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="" xmlns:a16="http://schemas.microsoft.com/office/drawing/2014/main" id="{718CB90A-6005-4951-84F5-70B5863EF7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D9D9D0AB-1E2F-44A8-B9C6-FA40983018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7D65D-636B-4ADE-9C32-5CB452A9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6" y="4332575"/>
            <a:ext cx="6667283" cy="1284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cap="all"/>
              <a:t>A few of my Photos taken at the Colosseum</a:t>
            </a:r>
          </a:p>
        </p:txBody>
      </p:sp>
      <p:pic>
        <p:nvPicPr>
          <p:cNvPr id="12" name="Picture 12" descr="A view of a building&#10;&#10;Description generated with high confidence">
            <a:extLst>
              <a:ext uri="{FF2B5EF4-FFF2-40B4-BE49-F238E27FC236}">
                <a16:creationId xmlns="" xmlns:a16="http://schemas.microsoft.com/office/drawing/2014/main" id="{8247AA37-DF18-44EF-B649-619BD44ED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3" r="1935" b="4"/>
          <a:stretch/>
        </p:blipFill>
        <p:spPr>
          <a:xfrm>
            <a:off x="7" y="10"/>
            <a:ext cx="3953173" cy="3603159"/>
          </a:xfrm>
          <a:prstGeom prst="rect">
            <a:avLst/>
          </a:prstGeom>
        </p:spPr>
      </p:pic>
      <p:pic>
        <p:nvPicPr>
          <p:cNvPr id="10" name="Picture 10" descr="A large stone building&#10;&#10;Description generated with very high confidence">
            <a:extLst>
              <a:ext uri="{FF2B5EF4-FFF2-40B4-BE49-F238E27FC236}">
                <a16:creationId xmlns="" xmlns:a16="http://schemas.microsoft.com/office/drawing/2014/main" id="{D391F6AA-5C60-4665-BCE1-F68F77CE1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2" r="-1" b="24193"/>
          <a:stretch/>
        </p:blipFill>
        <p:spPr>
          <a:xfrm>
            <a:off x="4114039" y="-1"/>
            <a:ext cx="3963922" cy="3603171"/>
          </a:xfrm>
          <a:prstGeom prst="rect">
            <a:avLst/>
          </a:prstGeom>
        </p:spPr>
      </p:pic>
      <p:pic>
        <p:nvPicPr>
          <p:cNvPr id="6" name="Picture 6" descr="A person stand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8EB8BB44-7B45-4CDF-8A5A-8199D9005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94" b="4"/>
          <a:stretch/>
        </p:blipFill>
        <p:spPr>
          <a:xfrm>
            <a:off x="8228071" y="10"/>
            <a:ext cx="3963922" cy="3603159"/>
          </a:xfrm>
          <a:prstGeom prst="rect">
            <a:avLst/>
          </a:prstGeom>
        </p:spPr>
      </p:pic>
      <p:pic>
        <p:nvPicPr>
          <p:cNvPr id="4" name="Picture 4" descr="A large building&#10;&#10;Description generated with very high confidence">
            <a:extLst>
              <a:ext uri="{FF2B5EF4-FFF2-40B4-BE49-F238E27FC236}">
                <a16:creationId xmlns="" xmlns:a16="http://schemas.microsoft.com/office/drawing/2014/main" id="{65872FF4-9332-4D7E-8982-66BB535B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517" r="5" b="5"/>
          <a:stretch/>
        </p:blipFill>
        <p:spPr>
          <a:xfrm>
            <a:off x="2" y="3752849"/>
            <a:ext cx="3953173" cy="3105151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46C5244-D093-4A7D-A584-16112DCD81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4272533" y="3928371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E143443B-89B2-40A6-9815-5707140DC1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080235" y="5080476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5780356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1302</TotalTime>
  <Words>512</Words>
  <Application>Microsoft Office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Franklin Gothic Book</vt:lpstr>
      <vt:lpstr>Wingdings</vt:lpstr>
      <vt:lpstr>Wingdings,Sans-Serif</vt:lpstr>
      <vt:lpstr>Crop</vt:lpstr>
      <vt:lpstr>Ancient roman art part 2</vt:lpstr>
      <vt:lpstr>Build, build, and build!</vt:lpstr>
      <vt:lpstr>The Baths</vt:lpstr>
      <vt:lpstr>The Baths of Caracalla</vt:lpstr>
      <vt:lpstr>Buildings for Sporting Events</vt:lpstr>
      <vt:lpstr>The Colosseum</vt:lpstr>
      <vt:lpstr>The Colosseum</vt:lpstr>
      <vt:lpstr>A photo I took of the Colosseum</vt:lpstr>
      <vt:lpstr>A few of my Photos taken at the Colosseum</vt:lpstr>
      <vt:lpstr>Video Clip of the Colosseum – Khan Academy</vt:lpstr>
      <vt:lpstr>The Pantheon</vt:lpstr>
      <vt:lpstr>A photo I took of The Pantheon in Rome</vt:lpstr>
      <vt:lpstr>Video clip of the Pantheon – Khan Academy</vt:lpstr>
      <vt:lpstr>The Arch of Constantine</vt:lpstr>
      <vt:lpstr>A photo I took of the Arch of Constantine</vt:lpstr>
      <vt:lpstr>The Arch of Constantine</vt:lpstr>
      <vt:lpstr>PowerPoint Presentation</vt:lpstr>
      <vt:lpstr>More Insight into the Arch of Constantine</vt:lpstr>
      <vt:lpstr>Roman Basilicas</vt:lpstr>
      <vt:lpstr>PowerPoint Presentation</vt:lpstr>
      <vt:lpstr>Me checking out the Vatican</vt:lpstr>
      <vt:lpstr>The Ancient Ruins of Rome that I Captured with my Camera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Williams, Kelly A</cp:lastModifiedBy>
  <cp:revision>1043</cp:revision>
  <cp:lastPrinted>2018-12-05T00:42:39Z</cp:lastPrinted>
  <dcterms:created xsi:type="dcterms:W3CDTF">2015-09-21T23:24:45Z</dcterms:created>
  <dcterms:modified xsi:type="dcterms:W3CDTF">2018-12-05T21:34:03Z</dcterms:modified>
</cp:coreProperties>
</file>