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99C2-C7B8-44D1-AED2-4DECF0E84292}" type="datetimeFigureOut">
              <a:rPr lang="en-CA" smtClean="0"/>
              <a:t>2019-02-06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0B800-B4D9-4699-9E86-FE61DE85CC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9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2/6/2019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ollstudioart.wordpress.com/tag/shad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AVI2O Drawing Lesson # 2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1CB0B-60EB-4F2D-95CC-555595FC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 6: Recognize the light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C6013D-9599-4B18-8BE0-8D06E11A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You need to become aware of </a:t>
            </a:r>
            <a:r>
              <a:rPr lang="en-US" sz="2800" u="sng" dirty="0"/>
              <a:t>where</a:t>
            </a:r>
            <a:r>
              <a:rPr lang="en-US" sz="2800" dirty="0"/>
              <a:t> the light is hitting the person, place, or thing you are drawing.</a:t>
            </a:r>
          </a:p>
          <a:p>
            <a:r>
              <a:rPr lang="en-US" sz="2800" dirty="0"/>
              <a:t> The direction and location of light will influence how you capture different values.</a:t>
            </a:r>
          </a:p>
          <a:p>
            <a:endParaRPr lang="en-US" sz="2800" dirty="0"/>
          </a:p>
        </p:txBody>
      </p:sp>
      <p:pic>
        <p:nvPicPr>
          <p:cNvPr id="4" name="Picture 4" descr="A picture containing indoor, sky, table, next&#10;&#10;Description generated with very high confidence">
            <a:extLst>
              <a:ext uri="{FF2B5EF4-FFF2-40B4-BE49-F238E27FC236}">
                <a16:creationId xmlns:a16="http://schemas.microsoft.com/office/drawing/2014/main" xmlns="" id="{9DA56FB3-BBAF-498B-8FA1-DAFA45D0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92" y="385493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58C43-1136-4249-A78D-88E4E604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 7: Know the parts of a shadow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383220-FD69-407E-A493-703659ED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Knowing the parts of a shadow can help you create a more realistic drawing.</a:t>
            </a:r>
          </a:p>
          <a:p>
            <a:r>
              <a:rPr lang="en-US" sz="2800" dirty="0"/>
              <a:t> When you know the parts of a shadow, you can better recognize how to capture the range of values that define your subject matter.</a:t>
            </a:r>
          </a:p>
        </p:txBody>
      </p:sp>
    </p:spTree>
    <p:extLst>
      <p:ext uri="{BB962C8B-B14F-4D97-AF65-F5344CB8AC3E}">
        <p14:creationId xmlns:p14="http://schemas.microsoft.com/office/powerpoint/2010/main" val="391686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02384-3E16-4E1E-A6F5-C01FF849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parts of a shadow</a:t>
            </a:r>
          </a:p>
        </p:txBody>
      </p:sp>
      <p:pic>
        <p:nvPicPr>
          <p:cNvPr id="4" name="Picture 4" descr="A picture containing black, sitting&#10;&#10;Description generated with high confidence">
            <a:extLst>
              <a:ext uri="{FF2B5EF4-FFF2-40B4-BE49-F238E27FC236}">
                <a16:creationId xmlns:a16="http://schemas.microsoft.com/office/drawing/2014/main" xmlns="" id="{17ABE1B7-C449-49B5-A6C5-A6E86902A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420" y="2121408"/>
            <a:ext cx="617725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99D54-C15A-4FE3-9DDA-2A6D30CC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 8: Shade by following the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921C2-F405-4F01-B015-28B0205A7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Remember: The contours are the edges of the person, place, or thing you are drawing.</a:t>
            </a:r>
            <a:endParaRPr lang="en-US" dirty="0"/>
          </a:p>
          <a:p>
            <a:r>
              <a:rPr lang="en-US" sz="2800" dirty="0"/>
              <a:t> As you shade, move your pencil in a direction that follows the contours of your subject matter.</a:t>
            </a:r>
          </a:p>
          <a:p>
            <a:endParaRPr lang="en-US" sz="2800" dirty="0"/>
          </a:p>
        </p:txBody>
      </p:sp>
      <p:pic>
        <p:nvPicPr>
          <p:cNvPr id="4" name="Picture 4" descr="A hand holding a knife&#10;&#10;Description generated with high confidence">
            <a:extLst>
              <a:ext uri="{FF2B5EF4-FFF2-40B4-BE49-F238E27FC236}">
                <a16:creationId xmlns:a16="http://schemas.microsoft.com/office/drawing/2014/main" xmlns="" id="{7A292FE4-6B9D-48A3-A700-1A79FF30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554" y="4337783"/>
            <a:ext cx="3954584" cy="22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2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71F3E-196A-4319-B9CA-F6CC8513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 9: Go from light to dark when shading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10897-94B0-4725-B607-6EE803CA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 Begin shading by lightly and consistently shading all the dark parts of your subject matter (leave the highlights white).</a:t>
            </a:r>
          </a:p>
          <a:p>
            <a:r>
              <a:rPr lang="en-US" sz="2800" dirty="0"/>
              <a:t> Look for the mid-tones (medium-dark shades) and apply a little more pressure to your pencil and shade these areas a little darker.</a:t>
            </a:r>
          </a:p>
          <a:p>
            <a:r>
              <a:rPr lang="en-US" sz="2800" dirty="0"/>
              <a:t> As you move to the darkest parts, apply even more pressure to your pencil.</a:t>
            </a:r>
          </a:p>
          <a:p>
            <a:r>
              <a:rPr lang="en-US" sz="2800" dirty="0"/>
              <a:t> Shading is about layering and transitioning gently between different values. </a:t>
            </a:r>
          </a:p>
          <a:p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35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082E2-7B4F-4139-BC93-73765C8D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E12FC-AAD3-48AC-8CD6-90505620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1. Draw and shade an egg or another object in the classroom.  </a:t>
            </a:r>
            <a:r>
              <a:rPr lang="en-US" sz="2800" u="sng" dirty="0"/>
              <a:t>Make sure you capture the parts of a shadow</a:t>
            </a:r>
            <a:r>
              <a:rPr lang="en-US" sz="2800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2. Complete the "Shading Shapes" activity sheets.</a:t>
            </a:r>
          </a:p>
        </p:txBody>
      </p:sp>
    </p:spTree>
    <p:extLst>
      <p:ext uri="{BB962C8B-B14F-4D97-AF65-F5344CB8AC3E}">
        <p14:creationId xmlns:p14="http://schemas.microsoft.com/office/powerpoint/2010/main" val="64391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DC741-5B7C-48D9-B455-D342B7C6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DA8D4-A178-4DD1-8341-55434DB26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https://scrollstudioart.wordpress.com/tag/shading/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281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</TotalTime>
  <Words>69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Rockwell</vt:lpstr>
      <vt:lpstr>Rockwell Condensed</vt:lpstr>
      <vt:lpstr>Wingdings</vt:lpstr>
      <vt:lpstr>Wood Type</vt:lpstr>
      <vt:lpstr>AVI2O Drawing Lesson # 2</vt:lpstr>
      <vt:lpstr>Tip # 6: Recognize the light source</vt:lpstr>
      <vt:lpstr>Tip # 7: Know the parts of a shadow</vt:lpstr>
      <vt:lpstr>THe parts of a shadow</vt:lpstr>
      <vt:lpstr>Tip # 8: Shade by following the contours</vt:lpstr>
      <vt:lpstr>Tip # 9: Go from light to dark when shading</vt:lpstr>
      <vt:lpstr>Activities:</vt:lpstr>
      <vt:lpstr>Source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187</cp:revision>
  <cp:lastPrinted>2019-02-06T15:33:21Z</cp:lastPrinted>
  <dcterms:created xsi:type="dcterms:W3CDTF">2014-09-12T02:14:24Z</dcterms:created>
  <dcterms:modified xsi:type="dcterms:W3CDTF">2019-02-06T15:34:07Z</dcterms:modified>
</cp:coreProperties>
</file>