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5" r:id="rId8"/>
    <p:sldId id="259" r:id="rId9"/>
    <p:sldId id="260" r:id="rId10"/>
    <p:sldId id="266" r:id="rId11"/>
    <p:sldId id="268" r:id="rId12"/>
    <p:sldId id="267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5747F09D-0B41-9EA3-2A85-4D8E445402BF}"/>
    <pc:docChg chg="modSld">
      <pc:chgData name="Williams, Kelly A" userId="S::kwilliams@ldcsb.ca::5687177e-797b-4d87-b52e-cddf033779f0" providerId="AD" clId="Web-{5747F09D-0B41-9EA3-2A85-4D8E445402BF}" dt="2018-12-01T18:09:20.535" v="16" actId="20577"/>
      <pc:docMkLst>
        <pc:docMk/>
      </pc:docMkLst>
      <pc:sldChg chg="modSp">
        <pc:chgData name="Williams, Kelly A" userId="S::kwilliams@ldcsb.ca::5687177e-797b-4d87-b52e-cddf033779f0" providerId="AD" clId="Web-{5747F09D-0B41-9EA3-2A85-4D8E445402BF}" dt="2018-12-01T18:09:18.770" v="14" actId="20577"/>
        <pc:sldMkLst>
          <pc:docMk/>
          <pc:sldMk cId="2044160354" sldId="261"/>
        </pc:sldMkLst>
        <pc:spChg chg="mod">
          <ac:chgData name="Williams, Kelly A" userId="S::kwilliams@ldcsb.ca::5687177e-797b-4d87-b52e-cddf033779f0" providerId="AD" clId="Web-{5747F09D-0B41-9EA3-2A85-4D8E445402BF}" dt="2018-12-01T18:09:18.770" v="14" actId="20577"/>
          <ac:spMkLst>
            <pc:docMk/>
            <pc:sldMk cId="2044160354" sldId="261"/>
            <ac:spMk id="3" creationId="{D31D527C-49CB-4F38-BCCA-02B1E8A73303}"/>
          </ac:spMkLst>
        </pc:spChg>
      </pc:sldChg>
    </pc:docChg>
  </pc:docChgLst>
  <pc:docChgLst>
    <pc:chgData name="Williams, Kelly A" userId="S::kwilliams@ldcsb.ca::5687177e-797b-4d87-b52e-cddf033779f0" providerId="AD" clId="Web-{DC0831DF-AEF2-CFFE-624E-EE74990DC013}"/>
    <pc:docChg chg="addSld modSld">
      <pc:chgData name="Williams, Kelly A" userId="S::kwilliams@ldcsb.ca::5687177e-797b-4d87-b52e-cddf033779f0" providerId="AD" clId="Web-{DC0831DF-AEF2-CFFE-624E-EE74990DC013}" dt="2018-11-25T00:45:32.484" v="2935" actId="20577"/>
      <pc:docMkLst>
        <pc:docMk/>
      </pc:docMkLst>
      <pc:sldChg chg="delSp modSp">
        <pc:chgData name="Williams, Kelly A" userId="S::kwilliams@ldcsb.ca::5687177e-797b-4d87-b52e-cddf033779f0" providerId="AD" clId="Web-{DC0831DF-AEF2-CFFE-624E-EE74990DC013}" dt="2018-11-24T23:02:13.175" v="13" actId="20577"/>
        <pc:sldMkLst>
          <pc:docMk/>
          <pc:sldMk cId="1627197603" sldId="256"/>
        </pc:sldMkLst>
        <pc:spChg chg="mod">
          <ac:chgData name="Williams, Kelly A" userId="S::kwilliams@ldcsb.ca::5687177e-797b-4d87-b52e-cddf033779f0" providerId="AD" clId="Web-{DC0831DF-AEF2-CFFE-624E-EE74990DC013}" dt="2018-11-24T23:02:13.175" v="13" actId="20577"/>
          <ac:spMkLst>
            <pc:docMk/>
            <pc:sldMk cId="1627197603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DC0831DF-AEF2-CFFE-624E-EE74990DC013}" dt="2018-11-24T23:01:25.111" v="10"/>
          <ac:spMkLst>
            <pc:docMk/>
            <pc:sldMk cId="1627197603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4T23:03:53.523" v="109" actId="20577"/>
        <pc:sldMkLst>
          <pc:docMk/>
          <pc:sldMk cId="3010149768" sldId="257"/>
        </pc:sldMkLst>
        <pc:spChg chg="mod">
          <ac:chgData name="Williams, Kelly A" userId="S::kwilliams@ldcsb.ca::5687177e-797b-4d87-b52e-cddf033779f0" providerId="AD" clId="Web-{DC0831DF-AEF2-CFFE-624E-EE74990DC013}" dt="2018-11-24T23:03:53.523" v="109" actId="20577"/>
          <ac:spMkLst>
            <pc:docMk/>
            <pc:sldMk cId="3010149768" sldId="257"/>
            <ac:spMk id="2" creationId="{EE955458-C2CC-4C21-845D-462D30920DBA}"/>
          </ac:spMkLst>
        </pc:spChg>
        <pc:spChg chg="mod">
          <ac:chgData name="Williams, Kelly A" userId="S::kwilliams@ldcsb.ca::5687177e-797b-4d87-b52e-cddf033779f0" providerId="AD" clId="Web-{DC0831DF-AEF2-CFFE-624E-EE74990DC013}" dt="2018-11-24T23:03:47.414" v="107" actId="20577"/>
          <ac:spMkLst>
            <pc:docMk/>
            <pc:sldMk cId="3010149768" sldId="257"/>
            <ac:spMk id="3" creationId="{E7A681BB-E749-448A-B01A-3E430D5778DC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4T23:32:20.393" v="1129" actId="20577"/>
        <pc:sldMkLst>
          <pc:docMk/>
          <pc:sldMk cId="3194185422" sldId="258"/>
        </pc:sldMkLst>
        <pc:spChg chg="mod">
          <ac:chgData name="Williams, Kelly A" userId="S::kwilliams@ldcsb.ca::5687177e-797b-4d87-b52e-cddf033779f0" providerId="AD" clId="Web-{DC0831DF-AEF2-CFFE-624E-EE74990DC013}" dt="2018-11-24T23:25:06.189" v="800" actId="20577"/>
          <ac:spMkLst>
            <pc:docMk/>
            <pc:sldMk cId="3194185422" sldId="258"/>
            <ac:spMk id="2" creationId="{9806E07C-3DA1-4B4D-87F2-E3C3C469AFD0}"/>
          </ac:spMkLst>
        </pc:spChg>
        <pc:spChg chg="mod">
          <ac:chgData name="Williams, Kelly A" userId="S::kwilliams@ldcsb.ca::5687177e-797b-4d87-b52e-cddf033779f0" providerId="AD" clId="Web-{DC0831DF-AEF2-CFFE-624E-EE74990DC013}" dt="2018-11-24T23:32:20.393" v="1129" actId="20577"/>
          <ac:spMkLst>
            <pc:docMk/>
            <pc:sldMk cId="3194185422" sldId="258"/>
            <ac:spMk id="3" creationId="{4DE3EC49-D934-4986-86DB-31711AF954D3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4T23:13:53.597" v="523" actId="14100"/>
        <pc:sldMkLst>
          <pc:docMk/>
          <pc:sldMk cId="3555747154" sldId="259"/>
        </pc:sldMkLst>
        <pc:spChg chg="mod">
          <ac:chgData name="Williams, Kelly A" userId="S::kwilliams@ldcsb.ca::5687177e-797b-4d87-b52e-cddf033779f0" providerId="AD" clId="Web-{DC0831DF-AEF2-CFFE-624E-EE74990DC013}" dt="2018-11-24T23:13:47.393" v="522" actId="14100"/>
          <ac:spMkLst>
            <pc:docMk/>
            <pc:sldMk cId="3555747154" sldId="259"/>
            <ac:spMk id="2" creationId="{2BCE1404-E8BE-45D8-B5A5-0A09AB3B9861}"/>
          </ac:spMkLst>
        </pc:spChg>
        <pc:spChg chg="mod">
          <ac:chgData name="Williams, Kelly A" userId="S::kwilliams@ldcsb.ca::5687177e-797b-4d87-b52e-cddf033779f0" providerId="AD" clId="Web-{DC0831DF-AEF2-CFFE-624E-EE74990DC013}" dt="2018-11-24T23:13:53.597" v="523" actId="14100"/>
          <ac:spMkLst>
            <pc:docMk/>
            <pc:sldMk cId="3555747154" sldId="259"/>
            <ac:spMk id="3" creationId="{61D7493E-392C-46E8-9D66-824DFA21C7F5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4T23:24:22.125" v="797" actId="20577"/>
        <pc:sldMkLst>
          <pc:docMk/>
          <pc:sldMk cId="1061079918" sldId="260"/>
        </pc:sldMkLst>
        <pc:spChg chg="mod">
          <ac:chgData name="Williams, Kelly A" userId="S::kwilliams@ldcsb.ca::5687177e-797b-4d87-b52e-cddf033779f0" providerId="AD" clId="Web-{DC0831DF-AEF2-CFFE-624E-EE74990DC013}" dt="2018-11-24T23:24:22.125" v="797" actId="20577"/>
          <ac:spMkLst>
            <pc:docMk/>
            <pc:sldMk cId="1061079918" sldId="260"/>
            <ac:spMk id="2" creationId="{55522D11-6967-4852-869A-F4DB84A946EF}"/>
          </ac:spMkLst>
        </pc:spChg>
        <pc:spChg chg="mod">
          <ac:chgData name="Williams, Kelly A" userId="S::kwilliams@ldcsb.ca::5687177e-797b-4d87-b52e-cddf033779f0" providerId="AD" clId="Web-{DC0831DF-AEF2-CFFE-624E-EE74990DC013}" dt="2018-11-24T23:24:17.703" v="793" actId="20577"/>
          <ac:spMkLst>
            <pc:docMk/>
            <pc:sldMk cId="1061079918" sldId="260"/>
            <ac:spMk id="3" creationId="{4705FFDF-1090-45B5-A732-871ED2A5EE8A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5T00:05:07.152" v="1927" actId="20577"/>
        <pc:sldMkLst>
          <pc:docMk/>
          <pc:sldMk cId="2044160354" sldId="261"/>
        </pc:sldMkLst>
        <pc:spChg chg="mod">
          <ac:chgData name="Williams, Kelly A" userId="S::kwilliams@ldcsb.ca::5687177e-797b-4d87-b52e-cddf033779f0" providerId="AD" clId="Web-{DC0831DF-AEF2-CFFE-624E-EE74990DC013}" dt="2018-11-24T23:59:31.277" v="1870" actId="20577"/>
          <ac:spMkLst>
            <pc:docMk/>
            <pc:sldMk cId="2044160354" sldId="261"/>
            <ac:spMk id="2" creationId="{1D25E601-98CD-49D6-B450-D8F5E3C79E58}"/>
          </ac:spMkLst>
        </pc:spChg>
        <pc:spChg chg="mod">
          <ac:chgData name="Williams, Kelly A" userId="S::kwilliams@ldcsb.ca::5687177e-797b-4d87-b52e-cddf033779f0" providerId="AD" clId="Web-{DC0831DF-AEF2-CFFE-624E-EE74990DC013}" dt="2018-11-25T00:05:07.152" v="1927" actId="20577"/>
          <ac:spMkLst>
            <pc:docMk/>
            <pc:sldMk cId="2044160354" sldId="261"/>
            <ac:spMk id="3" creationId="{D31D527C-49CB-4F38-BCCA-02B1E8A73303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4T23:39:59.083" v="1347" actId="20577"/>
        <pc:sldMkLst>
          <pc:docMk/>
          <pc:sldMk cId="4009658083" sldId="262"/>
        </pc:sldMkLst>
        <pc:spChg chg="mod">
          <ac:chgData name="Williams, Kelly A" userId="S::kwilliams@ldcsb.ca::5687177e-797b-4d87-b52e-cddf033779f0" providerId="AD" clId="Web-{DC0831DF-AEF2-CFFE-624E-EE74990DC013}" dt="2018-11-24T23:39:59.083" v="1347" actId="20577"/>
          <ac:spMkLst>
            <pc:docMk/>
            <pc:sldMk cId="4009658083" sldId="262"/>
            <ac:spMk id="2" creationId="{8E83B418-9395-49F9-8D79-2D395856D972}"/>
          </ac:spMkLst>
        </pc:spChg>
        <pc:spChg chg="mod">
          <ac:chgData name="Williams, Kelly A" userId="S::kwilliams@ldcsb.ca::5687177e-797b-4d87-b52e-cddf033779f0" providerId="AD" clId="Web-{DC0831DF-AEF2-CFFE-624E-EE74990DC013}" dt="2018-11-24T23:39:54.615" v="1345" actId="20577"/>
          <ac:spMkLst>
            <pc:docMk/>
            <pc:sldMk cId="4009658083" sldId="262"/>
            <ac:spMk id="3" creationId="{8496E3E8-E4A7-46FC-B35A-D3DA475E4A58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5T00:12:47.846" v="2120" actId="20577"/>
        <pc:sldMkLst>
          <pc:docMk/>
          <pc:sldMk cId="1394211145" sldId="263"/>
        </pc:sldMkLst>
        <pc:spChg chg="mod">
          <ac:chgData name="Williams, Kelly A" userId="S::kwilliams@ldcsb.ca::5687177e-797b-4d87-b52e-cddf033779f0" providerId="AD" clId="Web-{DC0831DF-AEF2-CFFE-624E-EE74990DC013}" dt="2018-11-24T23:46:35.537" v="1593" actId="14100"/>
          <ac:spMkLst>
            <pc:docMk/>
            <pc:sldMk cId="1394211145" sldId="263"/>
            <ac:spMk id="2" creationId="{20D8649B-0338-4DEA-8924-494ED6B1A1F4}"/>
          </ac:spMkLst>
        </pc:spChg>
        <pc:spChg chg="mod">
          <ac:chgData name="Williams, Kelly A" userId="S::kwilliams@ldcsb.ca::5687177e-797b-4d87-b52e-cddf033779f0" providerId="AD" clId="Web-{DC0831DF-AEF2-CFFE-624E-EE74990DC013}" dt="2018-11-25T00:12:47.846" v="2120" actId="20577"/>
          <ac:spMkLst>
            <pc:docMk/>
            <pc:sldMk cId="1394211145" sldId="263"/>
            <ac:spMk id="3" creationId="{6659B6FF-FF53-436B-B13B-F90D013F9C9D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5T00:06:50.750" v="1958" actId="20577"/>
        <pc:sldMkLst>
          <pc:docMk/>
          <pc:sldMk cId="1211805196" sldId="264"/>
        </pc:sldMkLst>
        <pc:spChg chg="mod">
          <ac:chgData name="Williams, Kelly A" userId="S::kwilliams@ldcsb.ca::5687177e-797b-4d87-b52e-cddf033779f0" providerId="AD" clId="Web-{DC0831DF-AEF2-CFFE-624E-EE74990DC013}" dt="2018-11-24T23:55:35.342" v="1788" actId="14100"/>
          <ac:spMkLst>
            <pc:docMk/>
            <pc:sldMk cId="1211805196" sldId="264"/>
            <ac:spMk id="2" creationId="{3EBD4748-B5E9-4A19-9BCF-7E9C6B10FB67}"/>
          </ac:spMkLst>
        </pc:spChg>
        <pc:spChg chg="mod">
          <ac:chgData name="Williams, Kelly A" userId="S::kwilliams@ldcsb.ca::5687177e-797b-4d87-b52e-cddf033779f0" providerId="AD" clId="Web-{DC0831DF-AEF2-CFFE-624E-EE74990DC013}" dt="2018-11-25T00:06:50.750" v="1958" actId="20577"/>
          <ac:spMkLst>
            <pc:docMk/>
            <pc:sldMk cId="1211805196" sldId="264"/>
            <ac:spMk id="3" creationId="{39B4DEBA-6B75-42C1-806E-57FE6980BD43}"/>
          </ac:spMkLst>
        </pc:spChg>
      </pc:sldChg>
      <pc:sldChg chg="addSp delSp modSp new">
        <pc:chgData name="Williams, Kelly A" userId="S::kwilliams@ldcsb.ca::5687177e-797b-4d87-b52e-cddf033779f0" providerId="AD" clId="Web-{DC0831DF-AEF2-CFFE-624E-EE74990DC013}" dt="2018-11-25T00:03:00.366" v="1922"/>
        <pc:sldMkLst>
          <pc:docMk/>
          <pc:sldMk cId="2115304489" sldId="265"/>
        </pc:sldMkLst>
        <pc:spChg chg="mod">
          <ac:chgData name="Williams, Kelly A" userId="S::kwilliams@ldcsb.ca::5687177e-797b-4d87-b52e-cddf033779f0" providerId="AD" clId="Web-{DC0831DF-AEF2-CFFE-624E-EE74990DC013}" dt="2018-11-25T00:02:52.100" v="1919" actId="20577"/>
          <ac:spMkLst>
            <pc:docMk/>
            <pc:sldMk cId="2115304489" sldId="265"/>
            <ac:spMk id="2" creationId="{CA4F2BD8-163A-4315-A906-8F5C2A3B20D1}"/>
          </ac:spMkLst>
        </pc:spChg>
        <pc:spChg chg="del mod">
          <ac:chgData name="Williams, Kelly A" userId="S::kwilliams@ldcsb.ca::5687177e-797b-4d87-b52e-cddf033779f0" providerId="AD" clId="Web-{DC0831DF-AEF2-CFFE-624E-EE74990DC013}" dt="2018-11-25T00:02:32.131" v="1890"/>
          <ac:spMkLst>
            <pc:docMk/>
            <pc:sldMk cId="2115304489" sldId="265"/>
            <ac:spMk id="3" creationId="{B64B8520-EE6A-4C71-89AB-EFEF0316201A}"/>
          </ac:spMkLst>
        </pc:spChg>
        <pc:spChg chg="del">
          <ac:chgData name="Williams, Kelly A" userId="S::kwilliams@ldcsb.ca::5687177e-797b-4d87-b52e-cddf033779f0" providerId="AD" clId="Web-{DC0831DF-AEF2-CFFE-624E-EE74990DC013}" dt="2018-11-25T00:03:00.366" v="1922"/>
          <ac:spMkLst>
            <pc:docMk/>
            <pc:sldMk cId="2115304489" sldId="265"/>
            <ac:spMk id="4" creationId="{D6B857A0-EA15-4F16-8CE8-04DF63CCEE00}"/>
          </ac:spMkLst>
        </pc:spChg>
        <pc:picChg chg="add mod ord">
          <ac:chgData name="Williams, Kelly A" userId="S::kwilliams@ldcsb.ca::5687177e-797b-4d87-b52e-cddf033779f0" providerId="AD" clId="Web-{DC0831DF-AEF2-CFFE-624E-EE74990DC013}" dt="2018-11-25T00:02:32.131" v="1890"/>
          <ac:picMkLst>
            <pc:docMk/>
            <pc:sldMk cId="2115304489" sldId="265"/>
            <ac:picMk id="5" creationId="{33314239-A4F8-4899-BD4F-BC31A5032F4C}"/>
          </ac:picMkLst>
        </pc:picChg>
      </pc:sldChg>
      <pc:sldChg chg="modSp new">
        <pc:chgData name="Williams, Kelly A" userId="S::kwilliams@ldcsb.ca::5687177e-797b-4d87-b52e-cddf033779f0" providerId="AD" clId="Web-{DC0831DF-AEF2-CFFE-624E-EE74990DC013}" dt="2018-11-25T00:26:45.475" v="2509" actId="20577"/>
        <pc:sldMkLst>
          <pc:docMk/>
          <pc:sldMk cId="1756634671" sldId="266"/>
        </pc:sldMkLst>
        <pc:spChg chg="mod">
          <ac:chgData name="Williams, Kelly A" userId="S::kwilliams@ldcsb.ca::5687177e-797b-4d87-b52e-cddf033779f0" providerId="AD" clId="Web-{DC0831DF-AEF2-CFFE-624E-EE74990DC013}" dt="2018-11-25T00:26:45.475" v="2509" actId="20577"/>
          <ac:spMkLst>
            <pc:docMk/>
            <pc:sldMk cId="1756634671" sldId="266"/>
            <ac:spMk id="2" creationId="{40DCBADB-F05F-481E-A883-F96FFDD4FDDB}"/>
          </ac:spMkLst>
        </pc:spChg>
        <pc:spChg chg="mod">
          <ac:chgData name="Williams, Kelly A" userId="S::kwilliams@ldcsb.ca::5687177e-797b-4d87-b52e-cddf033779f0" providerId="AD" clId="Web-{DC0831DF-AEF2-CFFE-624E-EE74990DC013}" dt="2018-11-25T00:17:53.957" v="2322" actId="20577"/>
          <ac:spMkLst>
            <pc:docMk/>
            <pc:sldMk cId="1756634671" sldId="266"/>
            <ac:spMk id="3" creationId="{52FCD0DE-59DC-44D3-93FA-8891C3E9A379}"/>
          </ac:spMkLst>
        </pc:spChg>
      </pc:sldChg>
      <pc:sldChg chg="addSp modSp new">
        <pc:chgData name="Williams, Kelly A" userId="S::kwilliams@ldcsb.ca::5687177e-797b-4d87-b52e-cddf033779f0" providerId="AD" clId="Web-{DC0831DF-AEF2-CFFE-624E-EE74990DC013}" dt="2018-11-25T00:25:57.661" v="2508" actId="1076"/>
        <pc:sldMkLst>
          <pc:docMk/>
          <pc:sldMk cId="2738052292" sldId="267"/>
        </pc:sldMkLst>
        <pc:spChg chg="mod">
          <ac:chgData name="Williams, Kelly A" userId="S::kwilliams@ldcsb.ca::5687177e-797b-4d87-b52e-cddf033779f0" providerId="AD" clId="Web-{DC0831DF-AEF2-CFFE-624E-EE74990DC013}" dt="2018-11-25T00:25:47.379" v="2506" actId="14100"/>
          <ac:spMkLst>
            <pc:docMk/>
            <pc:sldMk cId="2738052292" sldId="267"/>
            <ac:spMk id="2" creationId="{D76DC303-52A4-4A85-B12D-F67CACBF8DD5}"/>
          </ac:spMkLst>
        </pc:spChg>
        <pc:spChg chg="mod">
          <ac:chgData name="Williams, Kelly A" userId="S::kwilliams@ldcsb.ca::5687177e-797b-4d87-b52e-cddf033779f0" providerId="AD" clId="Web-{DC0831DF-AEF2-CFFE-624E-EE74990DC013}" dt="2018-11-25T00:25:51.676" v="2507" actId="14100"/>
          <ac:spMkLst>
            <pc:docMk/>
            <pc:sldMk cId="2738052292" sldId="267"/>
            <ac:spMk id="3" creationId="{E4CC94A5-77C7-461D-B94F-7FB8FCC22618}"/>
          </ac:spMkLst>
        </pc:spChg>
        <pc:picChg chg="add mod">
          <ac:chgData name="Williams, Kelly A" userId="S::kwilliams@ldcsb.ca::5687177e-797b-4d87-b52e-cddf033779f0" providerId="AD" clId="Web-{DC0831DF-AEF2-CFFE-624E-EE74990DC013}" dt="2018-11-25T00:25:57.661" v="2508" actId="1076"/>
          <ac:picMkLst>
            <pc:docMk/>
            <pc:sldMk cId="2738052292" sldId="267"/>
            <ac:picMk id="4" creationId="{DD7834B3-703F-4C27-B029-AB62FDECEE51}"/>
          </ac:picMkLst>
        </pc:picChg>
      </pc:sldChg>
      <pc:sldChg chg="modSp new">
        <pc:chgData name="Williams, Kelly A" userId="S::kwilliams@ldcsb.ca::5687177e-797b-4d87-b52e-cddf033779f0" providerId="AD" clId="Web-{DC0831DF-AEF2-CFFE-624E-EE74990DC013}" dt="2018-11-25T00:36:16.466" v="2682" actId="20577"/>
        <pc:sldMkLst>
          <pc:docMk/>
          <pc:sldMk cId="3595008365" sldId="268"/>
        </pc:sldMkLst>
        <pc:spChg chg="mod">
          <ac:chgData name="Williams, Kelly A" userId="S::kwilliams@ldcsb.ca::5687177e-797b-4d87-b52e-cddf033779f0" providerId="AD" clId="Web-{DC0831DF-AEF2-CFFE-624E-EE74990DC013}" dt="2018-11-25T00:36:16.466" v="2682" actId="20577"/>
          <ac:spMkLst>
            <pc:docMk/>
            <pc:sldMk cId="3595008365" sldId="268"/>
            <ac:spMk id="2" creationId="{43D2E328-7B38-49B2-A830-2833CFABDD6C}"/>
          </ac:spMkLst>
        </pc:spChg>
        <pc:spChg chg="mod">
          <ac:chgData name="Williams, Kelly A" userId="S::kwilliams@ldcsb.ca::5687177e-797b-4d87-b52e-cddf033779f0" providerId="AD" clId="Web-{DC0831DF-AEF2-CFFE-624E-EE74990DC013}" dt="2018-11-25T00:36:12.028" v="2680" actId="20577"/>
          <ac:spMkLst>
            <pc:docMk/>
            <pc:sldMk cId="3595008365" sldId="268"/>
            <ac:spMk id="3" creationId="{CFF41B89-077D-4F20-9569-0E36E6C626B6}"/>
          </ac:spMkLst>
        </pc:spChg>
      </pc:sldChg>
      <pc:sldChg chg="modSp new">
        <pc:chgData name="Williams, Kelly A" userId="S::kwilliams@ldcsb.ca::5687177e-797b-4d87-b52e-cddf033779f0" providerId="AD" clId="Web-{DC0831DF-AEF2-CFFE-624E-EE74990DC013}" dt="2018-11-25T00:45:30.671" v="2933" actId="20577"/>
        <pc:sldMkLst>
          <pc:docMk/>
          <pc:sldMk cId="203780097" sldId="269"/>
        </pc:sldMkLst>
        <pc:spChg chg="mod">
          <ac:chgData name="Williams, Kelly A" userId="S::kwilliams@ldcsb.ca::5687177e-797b-4d87-b52e-cddf033779f0" providerId="AD" clId="Web-{DC0831DF-AEF2-CFFE-624E-EE74990DC013}" dt="2018-11-25T00:39:05.338" v="2768" actId="20577"/>
          <ac:spMkLst>
            <pc:docMk/>
            <pc:sldMk cId="203780097" sldId="269"/>
            <ac:spMk id="2" creationId="{32F81756-E749-41A3-B8E6-2A5F48024A1F}"/>
          </ac:spMkLst>
        </pc:spChg>
        <pc:spChg chg="mod">
          <ac:chgData name="Williams, Kelly A" userId="S::kwilliams@ldcsb.ca::5687177e-797b-4d87-b52e-cddf033779f0" providerId="AD" clId="Web-{DC0831DF-AEF2-CFFE-624E-EE74990DC013}" dt="2018-11-25T00:45:30.671" v="2933" actId="20577"/>
          <ac:spMkLst>
            <pc:docMk/>
            <pc:sldMk cId="203780097" sldId="269"/>
            <ac:spMk id="3" creationId="{B9CA4A41-9E06-48C4-8826-68BFB58BA693}"/>
          </ac:spMkLst>
        </pc:spChg>
      </pc:sldChg>
    </pc:docChg>
  </pc:docChgLst>
  <pc:docChgLst>
    <pc:chgData name="Williams, Kelly A" userId="S::kwilliams@ldcsb.ca::5687177e-797b-4d87-b52e-cddf033779f0" providerId="AD" clId="Web-{7E017409-E668-CC77-9491-7A7AAD5BF67E}"/>
    <pc:docChg chg="addSld modSld">
      <pc:chgData name="Williams, Kelly A" userId="S::kwilliams@ldcsb.ca::5687177e-797b-4d87-b52e-cddf033779f0" providerId="AD" clId="Web-{7E017409-E668-CC77-9491-7A7AAD5BF67E}" dt="2018-11-26T19:38:55.573" v="528" actId="20577"/>
      <pc:docMkLst>
        <pc:docMk/>
      </pc:docMkLst>
      <pc:sldChg chg="addSp modSp">
        <pc:chgData name="Williams, Kelly A" userId="S::kwilliams@ldcsb.ca::5687177e-797b-4d87-b52e-cddf033779f0" providerId="AD" clId="Web-{7E017409-E668-CC77-9491-7A7AAD5BF67E}" dt="2018-11-26T16:19:38.532" v="49" actId="1076"/>
        <pc:sldMkLst>
          <pc:docMk/>
          <pc:sldMk cId="3010149768" sldId="257"/>
        </pc:sldMkLst>
        <pc:picChg chg="add mod">
          <ac:chgData name="Williams, Kelly A" userId="S::kwilliams@ldcsb.ca::5687177e-797b-4d87-b52e-cddf033779f0" providerId="AD" clId="Web-{7E017409-E668-CC77-9491-7A7AAD5BF67E}" dt="2018-11-26T16:19:38.532" v="49" actId="1076"/>
          <ac:picMkLst>
            <pc:docMk/>
            <pc:sldMk cId="3010149768" sldId="257"/>
            <ac:picMk id="4" creationId="{82CF0197-849C-445E-9AA9-BDC1D510AA6D}"/>
          </ac:picMkLst>
        </pc:picChg>
      </pc:sldChg>
      <pc:sldChg chg="addSp modSp mod setBg">
        <pc:chgData name="Williams, Kelly A" userId="S::kwilliams@ldcsb.ca::5687177e-797b-4d87-b52e-cddf033779f0" providerId="AD" clId="Web-{7E017409-E668-CC77-9491-7A7AAD5BF67E}" dt="2018-11-26T17:36:46.052" v="127" actId="20577"/>
        <pc:sldMkLst>
          <pc:docMk/>
          <pc:sldMk cId="3194185422" sldId="258"/>
        </pc:sldMkLst>
        <pc:spChg chg="mod">
          <ac:chgData name="Williams, Kelly A" userId="S::kwilliams@ldcsb.ca::5687177e-797b-4d87-b52e-cddf033779f0" providerId="AD" clId="Web-{7E017409-E668-CC77-9491-7A7AAD5BF67E}" dt="2018-11-26T17:35:39.284" v="122" actId="20577"/>
          <ac:spMkLst>
            <pc:docMk/>
            <pc:sldMk cId="3194185422" sldId="258"/>
            <ac:spMk id="2" creationId="{9806E07C-3DA1-4B4D-87F2-E3C3C469AFD0}"/>
          </ac:spMkLst>
        </pc:spChg>
        <pc:spChg chg="mod">
          <ac:chgData name="Williams, Kelly A" userId="S::kwilliams@ldcsb.ca::5687177e-797b-4d87-b52e-cddf033779f0" providerId="AD" clId="Web-{7E017409-E668-CC77-9491-7A7AAD5BF67E}" dt="2018-11-26T17:36:46.052" v="127" actId="20577"/>
          <ac:spMkLst>
            <pc:docMk/>
            <pc:sldMk cId="3194185422" sldId="258"/>
            <ac:spMk id="3" creationId="{4DE3EC49-D934-4986-86DB-31711AF954D3}"/>
          </ac:spMkLst>
        </pc:spChg>
        <pc:spChg chg="add">
          <ac:chgData name="Williams, Kelly A" userId="S::kwilliams@ldcsb.ca::5687177e-797b-4d87-b52e-cddf033779f0" providerId="AD" clId="Web-{7E017409-E668-CC77-9491-7A7AAD5BF67E}" dt="2018-11-26T17:19:39.646" v="81"/>
          <ac:spMkLst>
            <pc:docMk/>
            <pc:sldMk cId="3194185422" sldId="258"/>
            <ac:spMk id="9" creationId="{891D1FF4-7F97-4936-9A4C-9FB71D8FB4F4}"/>
          </ac:spMkLst>
        </pc:spChg>
        <pc:picChg chg="add mod ord">
          <ac:chgData name="Williams, Kelly A" userId="S::kwilliams@ldcsb.ca::5687177e-797b-4d87-b52e-cddf033779f0" providerId="AD" clId="Web-{7E017409-E668-CC77-9491-7A7AAD5BF67E}" dt="2018-11-26T17:19:39.646" v="81"/>
          <ac:picMkLst>
            <pc:docMk/>
            <pc:sldMk cId="3194185422" sldId="258"/>
            <ac:picMk id="4" creationId="{C6501A06-FDBE-4D01-A1C2-A7E8EF8174F6}"/>
          </ac:picMkLst>
        </pc:picChg>
      </pc:sldChg>
      <pc:sldChg chg="addSp delSp modSp mod setBg">
        <pc:chgData name="Williams, Kelly A" userId="S::kwilliams@ldcsb.ca::5687177e-797b-4d87-b52e-cddf033779f0" providerId="AD" clId="Web-{7E017409-E668-CC77-9491-7A7AAD5BF67E}" dt="2018-11-26T19:29:04.507" v="291" actId="20577"/>
        <pc:sldMkLst>
          <pc:docMk/>
          <pc:sldMk cId="3555747154" sldId="259"/>
        </pc:sldMkLst>
        <pc:spChg chg="mod">
          <ac:chgData name="Williams, Kelly A" userId="S::kwilliams@ldcsb.ca::5687177e-797b-4d87-b52e-cddf033779f0" providerId="AD" clId="Web-{7E017409-E668-CC77-9491-7A7AAD5BF67E}" dt="2018-11-26T19:28:17.632" v="280" actId="14100"/>
          <ac:spMkLst>
            <pc:docMk/>
            <pc:sldMk cId="3555747154" sldId="259"/>
            <ac:spMk id="2" creationId="{2BCE1404-E8BE-45D8-B5A5-0A09AB3B9861}"/>
          </ac:spMkLst>
        </pc:spChg>
        <pc:spChg chg="mod ord">
          <ac:chgData name="Williams, Kelly A" userId="S::kwilliams@ldcsb.ca::5687177e-797b-4d87-b52e-cddf033779f0" providerId="AD" clId="Web-{7E017409-E668-CC77-9491-7A7AAD5BF67E}" dt="2018-11-26T19:29:04.507" v="291" actId="20577"/>
          <ac:spMkLst>
            <pc:docMk/>
            <pc:sldMk cId="3555747154" sldId="259"/>
            <ac:spMk id="3" creationId="{61D7493E-392C-46E8-9D66-824DFA21C7F5}"/>
          </ac:spMkLst>
        </pc:spChg>
        <pc:spChg chg="add del">
          <ac:chgData name="Williams, Kelly A" userId="S::kwilliams@ldcsb.ca::5687177e-797b-4d87-b52e-cddf033779f0" providerId="AD" clId="Web-{7E017409-E668-CC77-9491-7A7AAD5BF67E}" dt="2018-11-26T19:28:08.960" v="276"/>
          <ac:spMkLst>
            <pc:docMk/>
            <pc:sldMk cId="3555747154" sldId="259"/>
            <ac:spMk id="8" creationId="{891D1FF4-7F97-4936-9A4C-9FB71D8FB4F4}"/>
          </ac:spMkLst>
        </pc:spChg>
        <pc:spChg chg="add del">
          <ac:chgData name="Williams, Kelly A" userId="S::kwilliams@ldcsb.ca::5687177e-797b-4d87-b52e-cddf033779f0" providerId="AD" clId="Web-{7E017409-E668-CC77-9491-7A7AAD5BF67E}" dt="2018-11-26T19:27:44.819" v="270"/>
          <ac:spMkLst>
            <pc:docMk/>
            <pc:sldMk cId="3555747154" sldId="259"/>
            <ac:spMk id="9" creationId="{BE7270DF-375F-4ECC-989A-D033E481AE27}"/>
          </ac:spMkLst>
        </pc:spChg>
        <pc:spChg chg="add del">
          <ac:chgData name="Williams, Kelly A" userId="S::kwilliams@ldcsb.ca::5687177e-797b-4d87-b52e-cddf033779f0" providerId="AD" clId="Web-{7E017409-E668-CC77-9491-7A7AAD5BF67E}" dt="2018-11-26T19:28:12.116" v="278"/>
          <ac:spMkLst>
            <pc:docMk/>
            <pc:sldMk cId="3555747154" sldId="259"/>
            <ac:spMk id="10" creationId="{43047B46-4F2F-4746-8B82-B30EAAAE033A}"/>
          </ac:spMkLst>
        </pc:spChg>
        <pc:spChg chg="add del">
          <ac:chgData name="Williams, Kelly A" userId="S::kwilliams@ldcsb.ca::5687177e-797b-4d87-b52e-cddf033779f0" providerId="AD" clId="Web-{7E017409-E668-CC77-9491-7A7AAD5BF67E}" dt="2018-11-26T19:28:04.054" v="274"/>
          <ac:spMkLst>
            <pc:docMk/>
            <pc:sldMk cId="3555747154" sldId="259"/>
            <ac:spMk id="11" creationId="{BE7270DF-375F-4ECC-989A-D033E481AE27}"/>
          </ac:spMkLst>
        </pc:spChg>
        <pc:spChg chg="add">
          <ac:chgData name="Williams, Kelly A" userId="S::kwilliams@ldcsb.ca::5687177e-797b-4d87-b52e-cddf033779f0" providerId="AD" clId="Web-{7E017409-E668-CC77-9491-7A7AAD5BF67E}" dt="2018-11-26T19:28:12.288" v="279"/>
          <ac:spMkLst>
            <pc:docMk/>
            <pc:sldMk cId="3555747154" sldId="259"/>
            <ac:spMk id="12" creationId="{BE7270DF-375F-4ECC-989A-D033E481AE27}"/>
          </ac:spMkLst>
        </pc:spChg>
        <pc:spChg chg="add del">
          <ac:chgData name="Williams, Kelly A" userId="S::kwilliams@ldcsb.ca::5687177e-797b-4d87-b52e-cddf033779f0" providerId="AD" clId="Web-{7E017409-E668-CC77-9491-7A7AAD5BF67E}" dt="2018-11-26T19:28:12.116" v="278"/>
          <ac:spMkLst>
            <pc:docMk/>
            <pc:sldMk cId="3555747154" sldId="259"/>
            <ac:spMk id="13" creationId="{A54E8A8E-D194-4D55-92A3-6B0799722E66}"/>
          </ac:spMkLst>
        </pc:spChg>
        <pc:picChg chg="add del mod ord">
          <ac:chgData name="Williams, Kelly A" userId="S::kwilliams@ldcsb.ca::5687177e-797b-4d87-b52e-cddf033779f0" providerId="AD" clId="Web-{7E017409-E668-CC77-9491-7A7AAD5BF67E}" dt="2018-11-26T19:27:51.851" v="271"/>
          <ac:picMkLst>
            <pc:docMk/>
            <pc:sldMk cId="3555747154" sldId="259"/>
            <ac:picMk id="4" creationId="{68DF9DD6-2F84-421F-BA60-55870551495D}"/>
          </ac:picMkLst>
        </pc:picChg>
        <pc:picChg chg="add mod ord">
          <ac:chgData name="Williams, Kelly A" userId="S::kwilliams@ldcsb.ca::5687177e-797b-4d87-b52e-cddf033779f0" providerId="AD" clId="Web-{7E017409-E668-CC77-9491-7A7AAD5BF67E}" dt="2018-11-26T19:28:12.288" v="279"/>
          <ac:picMkLst>
            <pc:docMk/>
            <pc:sldMk cId="3555747154" sldId="259"/>
            <ac:picMk id="6" creationId="{3EB9A293-D41E-4FE9-8DB0-8B5BC1C327DE}"/>
          </ac:picMkLst>
        </pc:picChg>
      </pc:sldChg>
      <pc:sldChg chg="modSp">
        <pc:chgData name="Williams, Kelly A" userId="S::kwilliams@ldcsb.ca::5687177e-797b-4d87-b52e-cddf033779f0" providerId="AD" clId="Web-{7E017409-E668-CC77-9491-7A7AAD5BF67E}" dt="2018-11-26T19:30:06.023" v="310" actId="20577"/>
        <pc:sldMkLst>
          <pc:docMk/>
          <pc:sldMk cId="1061079918" sldId="260"/>
        </pc:sldMkLst>
        <pc:spChg chg="mod">
          <ac:chgData name="Williams, Kelly A" userId="S::kwilliams@ldcsb.ca::5687177e-797b-4d87-b52e-cddf033779f0" providerId="AD" clId="Web-{7E017409-E668-CC77-9491-7A7AAD5BF67E}" dt="2018-11-26T19:30:06.023" v="310" actId="20577"/>
          <ac:spMkLst>
            <pc:docMk/>
            <pc:sldMk cId="1061079918" sldId="260"/>
            <ac:spMk id="3" creationId="{4705FFDF-1090-45B5-A732-871ED2A5EE8A}"/>
          </ac:spMkLst>
        </pc:spChg>
      </pc:sldChg>
      <pc:sldChg chg="addSp modSp">
        <pc:chgData name="Williams, Kelly A" userId="S::kwilliams@ldcsb.ca::5687177e-797b-4d87-b52e-cddf033779f0" providerId="AD" clId="Web-{7E017409-E668-CC77-9491-7A7AAD5BF67E}" dt="2018-11-26T17:37:49.446" v="136" actId="20577"/>
        <pc:sldMkLst>
          <pc:docMk/>
          <pc:sldMk cId="4009658083" sldId="262"/>
        </pc:sldMkLst>
        <pc:spChg chg="mod">
          <ac:chgData name="Williams, Kelly A" userId="S::kwilliams@ldcsb.ca::5687177e-797b-4d87-b52e-cddf033779f0" providerId="AD" clId="Web-{7E017409-E668-CC77-9491-7A7AAD5BF67E}" dt="2018-11-26T17:37:49.446" v="136" actId="20577"/>
          <ac:spMkLst>
            <pc:docMk/>
            <pc:sldMk cId="4009658083" sldId="262"/>
            <ac:spMk id="3" creationId="{8496E3E8-E4A7-46FC-B35A-D3DA475E4A58}"/>
          </ac:spMkLst>
        </pc:spChg>
        <pc:picChg chg="add mod">
          <ac:chgData name="Williams, Kelly A" userId="S::kwilliams@ldcsb.ca::5687177e-797b-4d87-b52e-cddf033779f0" providerId="AD" clId="Web-{7E017409-E668-CC77-9491-7A7AAD5BF67E}" dt="2018-11-26T16:21:15.220" v="52" actId="1076"/>
          <ac:picMkLst>
            <pc:docMk/>
            <pc:sldMk cId="4009658083" sldId="262"/>
            <ac:picMk id="4" creationId="{60792DBF-CC59-4889-B953-33094DC98104}"/>
          </ac:picMkLst>
        </pc:picChg>
      </pc:sldChg>
      <pc:sldChg chg="modSp">
        <pc:chgData name="Williams, Kelly A" userId="S::kwilliams@ldcsb.ca::5687177e-797b-4d87-b52e-cddf033779f0" providerId="AD" clId="Web-{7E017409-E668-CC77-9491-7A7AAD5BF67E}" dt="2018-11-26T19:24:15.084" v="227" actId="20577"/>
        <pc:sldMkLst>
          <pc:docMk/>
          <pc:sldMk cId="1394211145" sldId="263"/>
        </pc:sldMkLst>
        <pc:spChg chg="mod">
          <ac:chgData name="Williams, Kelly A" userId="S::kwilliams@ldcsb.ca::5687177e-797b-4d87-b52e-cddf033779f0" providerId="AD" clId="Web-{7E017409-E668-CC77-9491-7A7AAD5BF67E}" dt="2018-11-26T19:24:15.084" v="227" actId="20577"/>
          <ac:spMkLst>
            <pc:docMk/>
            <pc:sldMk cId="1394211145" sldId="263"/>
            <ac:spMk id="3" creationId="{6659B6FF-FF53-436B-B13B-F90D013F9C9D}"/>
          </ac:spMkLst>
        </pc:spChg>
      </pc:sldChg>
      <pc:sldChg chg="modSp">
        <pc:chgData name="Williams, Kelly A" userId="S::kwilliams@ldcsb.ca::5687177e-797b-4d87-b52e-cddf033779f0" providerId="AD" clId="Web-{7E017409-E668-CC77-9491-7A7AAD5BF67E}" dt="2018-11-26T18:46:24.586" v="181" actId="20577"/>
        <pc:sldMkLst>
          <pc:docMk/>
          <pc:sldMk cId="1211805196" sldId="264"/>
        </pc:sldMkLst>
        <pc:spChg chg="mod">
          <ac:chgData name="Williams, Kelly A" userId="S::kwilliams@ldcsb.ca::5687177e-797b-4d87-b52e-cddf033779f0" providerId="AD" clId="Web-{7E017409-E668-CC77-9491-7A7AAD5BF67E}" dt="2018-11-26T18:46:24.586" v="181" actId="20577"/>
          <ac:spMkLst>
            <pc:docMk/>
            <pc:sldMk cId="1211805196" sldId="264"/>
            <ac:spMk id="3" creationId="{39B4DEBA-6B75-42C1-806E-57FE6980BD43}"/>
          </ac:spMkLst>
        </pc:spChg>
      </pc:sldChg>
      <pc:sldChg chg="addSp modSp">
        <pc:chgData name="Williams, Kelly A" userId="S::kwilliams@ldcsb.ca::5687177e-797b-4d87-b52e-cddf033779f0" providerId="AD" clId="Web-{7E017409-E668-CC77-9491-7A7AAD5BF67E}" dt="2018-11-26T19:32:06.696" v="347" actId="20577"/>
        <pc:sldMkLst>
          <pc:docMk/>
          <pc:sldMk cId="1756634671" sldId="266"/>
        </pc:sldMkLst>
        <pc:spChg chg="mod">
          <ac:chgData name="Williams, Kelly A" userId="S::kwilliams@ldcsb.ca::5687177e-797b-4d87-b52e-cddf033779f0" providerId="AD" clId="Web-{7E017409-E668-CC77-9491-7A7AAD5BF67E}" dt="2018-11-26T19:32:06.696" v="347" actId="20577"/>
          <ac:spMkLst>
            <pc:docMk/>
            <pc:sldMk cId="1756634671" sldId="266"/>
            <ac:spMk id="3" creationId="{52FCD0DE-59DC-44D3-93FA-8891C3E9A379}"/>
          </ac:spMkLst>
        </pc:spChg>
        <pc:picChg chg="add mod">
          <ac:chgData name="Williams, Kelly A" userId="S::kwilliams@ldcsb.ca::5687177e-797b-4d87-b52e-cddf033779f0" providerId="AD" clId="Web-{7E017409-E668-CC77-9491-7A7AAD5BF67E}" dt="2018-11-26T19:31:48.321" v="337" actId="1076"/>
          <ac:picMkLst>
            <pc:docMk/>
            <pc:sldMk cId="1756634671" sldId="266"/>
            <ac:picMk id="4" creationId="{FD6EF051-3ED9-4DF1-B0D7-8AA7323B3363}"/>
          </ac:picMkLst>
        </pc:picChg>
      </pc:sldChg>
      <pc:sldChg chg="modSp">
        <pc:chgData name="Williams, Kelly A" userId="S::kwilliams@ldcsb.ca::5687177e-797b-4d87-b52e-cddf033779f0" providerId="AD" clId="Web-{7E017409-E668-CC77-9491-7A7AAD5BF67E}" dt="2018-11-26T19:33:59.290" v="391" actId="20577"/>
        <pc:sldMkLst>
          <pc:docMk/>
          <pc:sldMk cId="2738052292" sldId="267"/>
        </pc:sldMkLst>
        <pc:spChg chg="mod">
          <ac:chgData name="Williams, Kelly A" userId="S::kwilliams@ldcsb.ca::5687177e-797b-4d87-b52e-cddf033779f0" providerId="AD" clId="Web-{7E017409-E668-CC77-9491-7A7AAD5BF67E}" dt="2018-11-26T19:33:59.290" v="391" actId="20577"/>
          <ac:spMkLst>
            <pc:docMk/>
            <pc:sldMk cId="2738052292" sldId="267"/>
            <ac:spMk id="3" creationId="{E4CC94A5-77C7-461D-B94F-7FB8FCC22618}"/>
          </ac:spMkLst>
        </pc:spChg>
      </pc:sldChg>
      <pc:sldChg chg="addSp modSp">
        <pc:chgData name="Williams, Kelly A" userId="S::kwilliams@ldcsb.ca::5687177e-797b-4d87-b52e-cddf033779f0" providerId="AD" clId="Web-{7E017409-E668-CC77-9491-7A7AAD5BF67E}" dt="2018-11-26T19:33:10.305" v="369" actId="20577"/>
        <pc:sldMkLst>
          <pc:docMk/>
          <pc:sldMk cId="3595008365" sldId="268"/>
        </pc:sldMkLst>
        <pc:spChg chg="mod">
          <ac:chgData name="Williams, Kelly A" userId="S::kwilliams@ldcsb.ca::5687177e-797b-4d87-b52e-cddf033779f0" providerId="AD" clId="Web-{7E017409-E668-CC77-9491-7A7AAD5BF67E}" dt="2018-11-26T19:33:10.305" v="369" actId="20577"/>
          <ac:spMkLst>
            <pc:docMk/>
            <pc:sldMk cId="3595008365" sldId="268"/>
            <ac:spMk id="3" creationId="{CFF41B89-077D-4F20-9569-0E36E6C626B6}"/>
          </ac:spMkLst>
        </pc:spChg>
        <pc:picChg chg="add mod">
          <ac:chgData name="Williams, Kelly A" userId="S::kwilliams@ldcsb.ca::5687177e-797b-4d87-b52e-cddf033779f0" providerId="AD" clId="Web-{7E017409-E668-CC77-9491-7A7AAD5BF67E}" dt="2018-11-26T19:32:57.196" v="358" actId="1076"/>
          <ac:picMkLst>
            <pc:docMk/>
            <pc:sldMk cId="3595008365" sldId="268"/>
            <ac:picMk id="4" creationId="{81157F2B-DE3B-47BA-A49A-E280FD61DA2F}"/>
          </ac:picMkLst>
        </pc:picChg>
      </pc:sldChg>
      <pc:sldChg chg="modSp">
        <pc:chgData name="Williams, Kelly A" userId="S::kwilliams@ldcsb.ca::5687177e-797b-4d87-b52e-cddf033779f0" providerId="AD" clId="Web-{7E017409-E668-CC77-9491-7A7AAD5BF67E}" dt="2018-11-26T19:35:21.040" v="411" actId="20577"/>
        <pc:sldMkLst>
          <pc:docMk/>
          <pc:sldMk cId="203780097" sldId="269"/>
        </pc:sldMkLst>
        <pc:spChg chg="mod">
          <ac:chgData name="Williams, Kelly A" userId="S::kwilliams@ldcsb.ca::5687177e-797b-4d87-b52e-cddf033779f0" providerId="AD" clId="Web-{7E017409-E668-CC77-9491-7A7AAD5BF67E}" dt="2018-11-26T19:35:21.040" v="411" actId="20577"/>
          <ac:spMkLst>
            <pc:docMk/>
            <pc:sldMk cId="203780097" sldId="269"/>
            <ac:spMk id="3" creationId="{B9CA4A41-9E06-48C4-8826-68BFB58BA693}"/>
          </ac:spMkLst>
        </pc:spChg>
      </pc:sldChg>
      <pc:sldChg chg="addSp modSp new">
        <pc:chgData name="Williams, Kelly A" userId="S::kwilliams@ldcsb.ca::5687177e-797b-4d87-b52e-cddf033779f0" providerId="AD" clId="Web-{7E017409-E668-CC77-9491-7A7AAD5BF67E}" dt="2018-11-26T19:37:59.088" v="527" actId="20577"/>
        <pc:sldMkLst>
          <pc:docMk/>
          <pc:sldMk cId="3461049242" sldId="270"/>
        </pc:sldMkLst>
        <pc:spChg chg="add mod">
          <ac:chgData name="Williams, Kelly A" userId="S::kwilliams@ldcsb.ca::5687177e-797b-4d87-b52e-cddf033779f0" providerId="AD" clId="Web-{7E017409-E668-CC77-9491-7A7AAD5BF67E}" dt="2018-11-26T19:37:59.088" v="527" actId="20577"/>
          <ac:spMkLst>
            <pc:docMk/>
            <pc:sldMk cId="3461049242" sldId="270"/>
            <ac:spMk id="4" creationId="{DC73DDF8-C806-4CB7-8E9D-698C5EC0ED2F}"/>
          </ac:spMkLst>
        </pc:spChg>
        <pc:picChg chg="add mod">
          <ac:chgData name="Williams, Kelly A" userId="S::kwilliams@ldcsb.ca::5687177e-797b-4d87-b52e-cddf033779f0" providerId="AD" clId="Web-{7E017409-E668-CC77-9491-7A7AAD5BF67E}" dt="2018-11-26T19:36:04.744" v="420" actId="1076"/>
          <ac:picMkLst>
            <pc:docMk/>
            <pc:sldMk cId="3461049242" sldId="270"/>
            <ac:picMk id="2" creationId="{54C94009-3A77-4FE5-906C-0B31A5D065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Carolingian-dynasty/media/96523/1630" TargetMode="External"/><Relationship Id="rId2" Type="http://schemas.openxmlformats.org/officeDocument/2006/relationships/hyperlink" Target="http://www.duckser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Early Medieval art History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CBADB-F05F-481E-A883-F96FFDD4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Monasticism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CD0DE-59DC-44D3-93FA-8891C3E9A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Monasticism is another notable aspect of the Early </a:t>
            </a:r>
            <a:endParaRPr lang="en-US" dirty="0"/>
          </a:p>
          <a:p>
            <a:pPr marL="0" indent="0">
              <a:buNone/>
            </a:pPr>
            <a:r>
              <a:rPr lang="en-US" sz="2400"/>
              <a:t>Medieval era.</a:t>
            </a:r>
            <a:endParaRPr lang="en-US"/>
          </a:p>
          <a:p>
            <a:r>
              <a:rPr lang="en-US" sz="2400" dirty="0"/>
              <a:t>Monasticism "refers to a way of life in which individuals gathered together to spend their days in </a:t>
            </a:r>
            <a:r>
              <a:rPr lang="en-US" sz="2400" b="1" u="sng" dirty="0"/>
              <a:t>prayer</a:t>
            </a:r>
            <a:r>
              <a:rPr lang="en-US" sz="2400" dirty="0"/>
              <a:t> and </a:t>
            </a:r>
            <a:r>
              <a:rPr lang="en-US" sz="2400" b="1" u="sng" dirty="0"/>
              <a:t>self-denial</a:t>
            </a:r>
            <a:r>
              <a:rPr lang="en-US" sz="2400" dirty="0"/>
              <a:t>."</a:t>
            </a:r>
          </a:p>
          <a:p>
            <a:r>
              <a:rPr lang="en-US" sz="2400" dirty="0"/>
              <a:t>Most people who committed their lives to monasticism were </a:t>
            </a:r>
            <a:r>
              <a:rPr lang="en-US" sz="2400" b="1" u="sng" dirty="0"/>
              <a:t>monks</a:t>
            </a:r>
            <a:r>
              <a:rPr lang="en-US" sz="2400" dirty="0"/>
              <a:t>.</a:t>
            </a:r>
          </a:p>
          <a:p>
            <a:r>
              <a:rPr lang="en-US" sz="2400" dirty="0"/>
              <a:t>A monk was a devoted religious </a:t>
            </a:r>
            <a:r>
              <a:rPr lang="en-US" sz="2400" b="1" u="sng" dirty="0"/>
              <a:t>male</a:t>
            </a:r>
            <a:r>
              <a:rPr lang="en-US" sz="2400" dirty="0"/>
              <a:t> who lived in a </a:t>
            </a:r>
            <a:r>
              <a:rPr lang="en-US" sz="2400" b="1" u="sng" dirty="0"/>
              <a:t>remote</a:t>
            </a:r>
            <a:r>
              <a:rPr lang="en-US" sz="2400" dirty="0"/>
              <a:t> faith community called a </a:t>
            </a:r>
            <a:r>
              <a:rPr lang="en-US" sz="2400" b="1" u="sng" dirty="0"/>
              <a:t>monastery</a:t>
            </a:r>
            <a:r>
              <a:rPr lang="en-US" sz="2400" dirty="0"/>
              <a:t>.</a:t>
            </a:r>
          </a:p>
        </p:txBody>
      </p:sp>
      <p:pic>
        <p:nvPicPr>
          <p:cNvPr id="4" name="Picture 4" descr="A person wearing a suit case&#10;&#10;Description generated with high confidence">
            <a:extLst>
              <a:ext uri="{FF2B5EF4-FFF2-40B4-BE49-F238E27FC236}">
                <a16:creationId xmlns:a16="http://schemas.microsoft.com/office/drawing/2014/main" xmlns="" id="{FD6EF051-3ED9-4DF1-B0D7-8AA7323B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632" y="475272"/>
            <a:ext cx="1602887" cy="2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2E328-7B38-49B2-A830-2833CFAB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Additions to the Basilica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F41B89-077D-4F20-9569-0E36E6C6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Although the church builders of this era borrowed ideas from the Romans, they had a few new ideas which they implemented.</a:t>
            </a:r>
          </a:p>
          <a:p>
            <a:r>
              <a:rPr lang="en-US" sz="2400" dirty="0"/>
              <a:t>A </a:t>
            </a:r>
            <a:r>
              <a:rPr lang="en-US" sz="2400" b="1" u="sng" dirty="0"/>
              <a:t>transept</a:t>
            </a:r>
            <a:r>
              <a:rPr lang="en-US" sz="2400" dirty="0"/>
              <a:t> was added to some churches.</a:t>
            </a:r>
          </a:p>
          <a:p>
            <a:r>
              <a:rPr lang="en-US" sz="2400" dirty="0"/>
              <a:t>A transept was "another </a:t>
            </a:r>
            <a:r>
              <a:rPr lang="en-US" sz="2400" b="1" u="sng" dirty="0"/>
              <a:t>aisle</a:t>
            </a:r>
            <a:r>
              <a:rPr lang="en-US" sz="2400" dirty="0"/>
              <a:t> that cut directly across the nave and side aisles."</a:t>
            </a:r>
          </a:p>
          <a:p>
            <a:r>
              <a:rPr lang="en-US" sz="2400" dirty="0"/>
              <a:t>Transepts helped </a:t>
            </a:r>
            <a:r>
              <a:rPr lang="en-US" sz="2400" b="1" u="sng" dirty="0"/>
              <a:t>open</a:t>
            </a:r>
            <a:r>
              <a:rPr lang="en-US" sz="2400" dirty="0"/>
              <a:t> up more space in churches.</a:t>
            </a:r>
          </a:p>
          <a:p>
            <a:endParaRPr lang="en-US" sz="2400" dirty="0"/>
          </a:p>
        </p:txBody>
      </p:sp>
      <p:pic>
        <p:nvPicPr>
          <p:cNvPr id="4" name="Picture 4" descr="A picture containing athletic game, sport, sky&#10;&#10;Description generated with high confidence">
            <a:extLst>
              <a:ext uri="{FF2B5EF4-FFF2-40B4-BE49-F238E27FC236}">
                <a16:creationId xmlns:a16="http://schemas.microsoft.com/office/drawing/2014/main" xmlns="" id="{81157F2B-DE3B-47BA-A49A-E280FD61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54" y="4857730"/>
            <a:ext cx="27432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DC303-52A4-4A85-B12D-F67CACBF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0884"/>
          </a:xfrm>
        </p:spPr>
        <p:txBody>
          <a:bodyPr>
            <a:normAutofit fontScale="90000"/>
          </a:bodyPr>
          <a:lstStyle/>
          <a:p>
            <a:r>
              <a:rPr lang="en-US" b="1"/>
              <a:t>The Monastery of San Juan de la Pena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C94A5-77C7-461D-B94F-7FB8FCC2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6819"/>
            <a:ext cx="10058400" cy="42482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One of the medieval monasteries that still exists today is the Monastery of San Juan de la Pena.</a:t>
            </a:r>
          </a:p>
          <a:p>
            <a:r>
              <a:rPr lang="en-US" sz="2400" dirty="0"/>
              <a:t>It is located near Jaca in </a:t>
            </a:r>
            <a:r>
              <a:rPr lang="en-US" sz="2400" b="1" u="sng" dirty="0"/>
              <a:t>Spain</a:t>
            </a:r>
            <a:r>
              <a:rPr lang="en-US" sz="2400" dirty="0"/>
              <a:t>.</a:t>
            </a:r>
          </a:p>
          <a:p>
            <a:r>
              <a:rPr lang="en-US" sz="2400" dirty="0"/>
              <a:t>One of interesting parts of this monastery is the </a:t>
            </a:r>
            <a:r>
              <a:rPr lang="en-US" sz="2400" b="1" u="sng" dirty="0"/>
              <a:t>cloister</a:t>
            </a:r>
            <a:r>
              <a:rPr lang="en-US" sz="2400" dirty="0"/>
              <a:t>.</a:t>
            </a:r>
          </a:p>
          <a:p>
            <a:r>
              <a:rPr lang="en-US" sz="2400" dirty="0"/>
              <a:t>A cloister is "an open </a:t>
            </a:r>
            <a:r>
              <a:rPr lang="en-US" sz="2400" b="1" u="sng" dirty="0"/>
              <a:t>court</a:t>
            </a:r>
            <a:r>
              <a:rPr lang="en-US" sz="2400" dirty="0"/>
              <a:t> or </a:t>
            </a:r>
            <a:r>
              <a:rPr lang="en-US" sz="2400" b="1" u="sng" dirty="0"/>
              <a:t>garden</a:t>
            </a:r>
            <a:r>
              <a:rPr lang="en-US" sz="2400" dirty="0"/>
              <a:t> and the covered </a:t>
            </a:r>
            <a:r>
              <a:rPr lang="en-US" sz="2400" b="1" u="sng" dirty="0"/>
              <a:t>walkway</a:t>
            </a:r>
            <a:r>
              <a:rPr lang="en-US" sz="2400" dirty="0"/>
              <a:t> surrounding</a:t>
            </a:r>
            <a:r>
              <a:rPr lang="en-US" sz="2400"/>
              <a:t> it."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4" descr="An old stone building&#10;&#10;Description generated with very high confidence">
            <a:extLst>
              <a:ext uri="{FF2B5EF4-FFF2-40B4-BE49-F238E27FC236}">
                <a16:creationId xmlns:a16="http://schemas.microsoft.com/office/drawing/2014/main" xmlns="" id="{DD7834B3-703F-4C27-B029-AB62FDEC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2" y="4336875"/>
            <a:ext cx="4871049" cy="19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5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81756-E749-41A3-B8E6-2A5F4802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Illuminated Medieval 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A4A41-9E06-48C4-8826-68BFB58B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One form of art that defined the Early Medieval period was manuscript </a:t>
            </a:r>
            <a:r>
              <a:rPr lang="en-US" sz="2400" b="1" u="sng" dirty="0"/>
              <a:t>illumination</a:t>
            </a:r>
            <a:r>
              <a:rPr lang="en-US" sz="2400" dirty="0"/>
              <a:t>.</a:t>
            </a:r>
          </a:p>
          <a:p>
            <a:r>
              <a:rPr lang="en-US" sz="2400" dirty="0"/>
              <a:t>Prior to the birth of the printing press, all books had to be copied by </a:t>
            </a:r>
            <a:r>
              <a:rPr lang="en-US" sz="2400" b="1" u="sng" dirty="0"/>
              <a:t>hand</a:t>
            </a:r>
            <a:r>
              <a:rPr lang="en-US" sz="2400" dirty="0"/>
              <a:t>.</a:t>
            </a:r>
          </a:p>
          <a:p>
            <a:r>
              <a:rPr lang="en-US" sz="2400" b="1" u="sng" dirty="0"/>
              <a:t>Monks</a:t>
            </a:r>
            <a:r>
              <a:rPr lang="en-US" sz="2400" dirty="0"/>
              <a:t> usually had the job of copying books.</a:t>
            </a:r>
          </a:p>
          <a:p>
            <a:r>
              <a:rPr lang="en-US" sz="2400" dirty="0"/>
              <a:t>Manuscript illuminations were </a:t>
            </a:r>
            <a:r>
              <a:rPr lang="en-US" sz="2400" b="1" u="sng" dirty="0"/>
              <a:t>beautiful</a:t>
            </a:r>
            <a:r>
              <a:rPr lang="en-US" sz="2400" dirty="0"/>
              <a:t> illustrations and hand-written records of various topics in history.</a:t>
            </a:r>
          </a:p>
          <a:p>
            <a:r>
              <a:rPr lang="en-US" sz="2400" dirty="0"/>
              <a:t>Manuscripts of the </a:t>
            </a:r>
            <a:r>
              <a:rPr lang="en-US" sz="2400" b="1" u="sng" dirty="0"/>
              <a:t>Gospels</a:t>
            </a:r>
            <a:r>
              <a:rPr lang="en-US" sz="2400" dirty="0"/>
              <a:t> were often illuminated.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8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rug&#10;&#10;Description generated with high confidence">
            <a:extLst>
              <a:ext uri="{FF2B5EF4-FFF2-40B4-BE49-F238E27FC236}">
                <a16:creationId xmlns:a16="http://schemas.microsoft.com/office/drawing/2014/main" xmlns="" id="{54C94009-3A77-4FE5-906C-0B31A5D0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24" y="723411"/>
            <a:ext cx="3468076" cy="5616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73DDF8-C806-4CB7-8E9D-698C5EC0ED2F}"/>
              </a:ext>
            </a:extLst>
          </p:cNvPr>
          <p:cNvSpPr txBox="1"/>
          <p:nvPr/>
        </p:nvSpPr>
        <p:spPr>
          <a:xfrm>
            <a:off x="6453554" y="2057400"/>
            <a:ext cx="3641969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This is an illuminated </a:t>
            </a:r>
            <a:r>
              <a:rPr lang="en-US" sz="2400" dirty="0"/>
              <a:t>medieval manuscript. </a:t>
            </a:r>
            <a:r>
              <a:rPr lang="en-US" sz="2400" b="1" dirty="0"/>
              <a:t>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 b="1"/>
              <a:t>What </a:t>
            </a:r>
            <a:r>
              <a:rPr lang="en-US" sz="2400" b="1" dirty="0"/>
              <a:t>stands out to you </a:t>
            </a:r>
            <a:r>
              <a:rPr lang="en-US" sz="2400" b="1"/>
              <a:t>about this form of art?  </a:t>
            </a:r>
            <a:r>
              <a:rPr lang="en-US" sz="2400"/>
              <a:t>Pay close attention because you will be creating one on </a:t>
            </a:r>
            <a:r>
              <a:rPr lang="en-US" sz="2400" dirty="0"/>
              <a:t>your own!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5E601-98CD-49D6-B450-D8F5E3C7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1D527C-49CB-4F38-BCCA-02B1E8A7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www.ducksers.com</a:t>
            </a:r>
          </a:p>
          <a:p>
            <a:r>
              <a:rPr lang="en-US" b="1" dirty="0"/>
              <a:t>Url</a:t>
            </a:r>
            <a:r>
              <a:rPr lang="en-US" dirty="0">
                <a:hlinkClick r:id="rId3"/>
              </a:rPr>
              <a:t>https://www.britannica.com/topic/Carolingian-dynasty/media/96523/1630</a:t>
            </a:r>
          </a:p>
          <a:p>
            <a:r>
              <a:rPr lang="en-US" dirty="0"/>
              <a:t>Art in Focus. McGraw Hill.</a:t>
            </a:r>
          </a:p>
        </p:txBody>
      </p:sp>
    </p:spTree>
    <p:extLst>
      <p:ext uri="{BB962C8B-B14F-4D97-AF65-F5344CB8AC3E}">
        <p14:creationId xmlns:p14="http://schemas.microsoft.com/office/powerpoint/2010/main" val="204416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55458-C2CC-4C21-845D-462D3092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The Three Periods of Medieval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681BB-E749-448A-B01A-3E430D57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Medieval history is often divided into three different periods.</a:t>
            </a:r>
            <a:endParaRPr lang="en-US" dirty="0"/>
          </a:p>
          <a:p>
            <a:r>
              <a:rPr lang="en-US" sz="2400" dirty="0"/>
              <a:t>These periods include:</a:t>
            </a:r>
          </a:p>
          <a:p>
            <a:pPr marL="0" indent="0">
              <a:buNone/>
            </a:pPr>
            <a:r>
              <a:rPr lang="en-US" sz="2400" dirty="0"/>
              <a:t>1. The Early Medieval Period</a:t>
            </a:r>
          </a:p>
          <a:p>
            <a:pPr marL="0" indent="0">
              <a:buNone/>
            </a:pPr>
            <a:r>
              <a:rPr lang="en-US" sz="2400" dirty="0"/>
              <a:t>2. The Romanesque Period</a:t>
            </a:r>
          </a:p>
          <a:p>
            <a:pPr marL="0" indent="0">
              <a:buNone/>
            </a:pPr>
            <a:r>
              <a:rPr lang="en-US" sz="2400" dirty="0"/>
              <a:t>3. The Gothic Period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2CF0197-849C-445E-9AA9-BDC1D510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52" y="3112477"/>
            <a:ext cx="3311280" cy="28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uilding, outdoor&#10;&#10;Description generated with high confidence">
            <a:extLst>
              <a:ext uri="{FF2B5EF4-FFF2-40B4-BE49-F238E27FC236}">
                <a16:creationId xmlns:a16="http://schemas.microsoft.com/office/drawing/2014/main" xmlns="" id="{C6501A06-FDBE-4D01-A1C2-A7E8EF81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8" r="18083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6E07C-3DA1-4B4D-87F2-E3C3C469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923569"/>
          </a:xfrm>
        </p:spPr>
        <p:txBody>
          <a:bodyPr>
            <a:noAutofit/>
          </a:bodyPr>
          <a:lstStyle/>
          <a:p>
            <a:r>
              <a:rPr lang="en-US" sz="4000" b="1"/>
              <a:t>What started the Early Medieval Period?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3EC49-D934-4986-86DB-31711AF9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56738"/>
            <a:ext cx="6711774" cy="4390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The fall of </a:t>
            </a:r>
            <a:r>
              <a:rPr lang="en-US" sz="2100" b="1" u="sng"/>
              <a:t>Rome</a:t>
            </a:r>
            <a:r>
              <a:rPr lang="en-US" sz="2100"/>
              <a:t> is usually closely tied to the </a:t>
            </a:r>
            <a:r>
              <a:rPr lang="en-US" sz="2100" b="1" u="sng"/>
              <a:t>beginning</a:t>
            </a:r>
            <a:r>
              <a:rPr lang="en-US" sz="2100"/>
              <a:t> of the Early Medieval Period.</a:t>
            </a:r>
            <a:endParaRPr lang="en-US" sz="2100" dirty="0"/>
          </a:p>
          <a:p>
            <a:r>
              <a:rPr lang="en-US" sz="2100"/>
              <a:t>The Medieval Period of history is often known as the "</a:t>
            </a:r>
            <a:r>
              <a:rPr lang="en-US" sz="2100" b="1" u="sng"/>
              <a:t>Middle Ages</a:t>
            </a:r>
            <a:r>
              <a:rPr lang="en-US" sz="2100"/>
              <a:t>" or the "</a:t>
            </a:r>
            <a:r>
              <a:rPr lang="en-US" sz="2100" b="1" u="sng"/>
              <a:t>Dark Ages</a:t>
            </a:r>
            <a:r>
              <a:rPr lang="en-US" sz="2100"/>
              <a:t>."</a:t>
            </a:r>
            <a:endParaRPr lang="en-US" sz="2100" dirty="0"/>
          </a:p>
          <a:p>
            <a:r>
              <a:rPr lang="en-US" sz="2100"/>
              <a:t>It has been called the Dark Ages because it is often thought to have been a </a:t>
            </a:r>
            <a:r>
              <a:rPr lang="en-US" sz="2100" b="1" u="sng"/>
              <a:t>bleak</a:t>
            </a:r>
            <a:r>
              <a:rPr lang="en-US" sz="2100"/>
              <a:t> period in history.</a:t>
            </a:r>
            <a:endParaRPr lang="en-US" sz="2100" dirty="0"/>
          </a:p>
          <a:p>
            <a:r>
              <a:rPr lang="en-US" sz="2100"/>
              <a:t>Despite its reputation, it should be noted that the Medieval Period gave birth to: </a:t>
            </a:r>
            <a:r>
              <a:rPr lang="en-US" sz="2100" b="1" u="sng"/>
              <a:t>parliamentary</a:t>
            </a:r>
            <a:r>
              <a:rPr lang="en-US" sz="2100" dirty="0"/>
              <a:t> </a:t>
            </a:r>
            <a:r>
              <a:rPr lang="en-US" sz="2100"/>
              <a:t>government, common </a:t>
            </a:r>
            <a:r>
              <a:rPr lang="en-US" sz="2100" b="1" u="sng"/>
              <a:t>law</a:t>
            </a:r>
            <a:r>
              <a:rPr lang="en-US" sz="2100"/>
              <a:t>, present-day </a:t>
            </a:r>
            <a:r>
              <a:rPr lang="en-US" sz="2100" b="1" u="sng"/>
              <a:t>languages</a:t>
            </a:r>
            <a:r>
              <a:rPr lang="en-US" sz="2100"/>
              <a:t>, modern nation states, and beautiful artistic interpretations of </a:t>
            </a:r>
            <a:r>
              <a:rPr lang="en-US" sz="2100" b="1" u="sng"/>
              <a:t>scripture</a:t>
            </a:r>
            <a:r>
              <a:rPr lang="en-US" sz="2100"/>
              <a:t>.</a:t>
            </a:r>
            <a:endParaRPr lang="en-US" sz="2100" dirty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3B418-9395-49F9-8D79-2D395856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Faith-based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6E3E8-E4A7-46FC-B35A-D3DA475E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During the Middle Ages, many people were dedicated to preserving and achieving the core goals of </a:t>
            </a:r>
            <a:r>
              <a:rPr lang="en-US" sz="2400" b="1" u="sng" dirty="0"/>
              <a:t>Christianity</a:t>
            </a:r>
            <a:r>
              <a:rPr lang="en-US" sz="2400" dirty="0"/>
              <a:t>.</a:t>
            </a:r>
          </a:p>
          <a:p>
            <a:r>
              <a:rPr lang="en-US" sz="2400" dirty="0"/>
              <a:t>One goal that was always a priority was preparing for the </a:t>
            </a:r>
            <a:r>
              <a:rPr lang="en-US" sz="2400" b="1" u="sng" dirty="0"/>
              <a:t>afterlife</a:t>
            </a:r>
            <a:r>
              <a:rPr lang="en-US" sz="2400" dirty="0"/>
              <a:t>.</a:t>
            </a:r>
          </a:p>
          <a:p>
            <a:r>
              <a:rPr lang="en-US" sz="2400" dirty="0"/>
              <a:t>Achieving </a:t>
            </a:r>
            <a:r>
              <a:rPr lang="en-US" sz="2400" b="1" u="sng" dirty="0"/>
              <a:t>eternal</a:t>
            </a:r>
            <a:r>
              <a:rPr lang="en-US" sz="2400" dirty="0"/>
              <a:t> life after death was often on peoples' minds.</a:t>
            </a:r>
          </a:p>
          <a:p>
            <a:r>
              <a:rPr lang="en-US" sz="2400" dirty="0"/>
              <a:t>Most people who lived during this era were members of the </a:t>
            </a:r>
            <a:r>
              <a:rPr lang="en-US" sz="2400" b="1" u="sng" dirty="0"/>
              <a:t>Catholic</a:t>
            </a:r>
            <a:r>
              <a:rPr lang="en-US" sz="2400" dirty="0"/>
              <a:t> Church.</a:t>
            </a:r>
          </a:p>
          <a:p>
            <a:r>
              <a:rPr lang="en-US" sz="2400" dirty="0"/>
              <a:t>The Church was expected to be #</a:t>
            </a:r>
            <a:r>
              <a:rPr lang="en-US" sz="2400" b="1" u="sng" dirty="0"/>
              <a:t>1</a:t>
            </a:r>
            <a:r>
              <a:rPr lang="en-US" sz="2400" dirty="0"/>
              <a:t> in one's life.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792DBF-CC59-4889-B953-33094DC9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91" y="822251"/>
            <a:ext cx="1776047" cy="25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4748-B5E9-4A19-9BCF-7E9C6B10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2129"/>
          </a:xfrm>
        </p:spPr>
        <p:txBody>
          <a:bodyPr/>
          <a:lstStyle/>
          <a:p>
            <a:r>
              <a:rPr lang="en-US" b="1"/>
              <a:t>The Carolingian Dynasty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4DEBA-6B75-42C1-806E-57FE6980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0554"/>
            <a:ext cx="10058400" cy="46364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One thing that marked the Medieval Period was the </a:t>
            </a:r>
            <a:r>
              <a:rPr lang="en-US" sz="2400" b="1" u="sng" dirty="0"/>
              <a:t>Carolingian</a:t>
            </a:r>
            <a:r>
              <a:rPr lang="en-US" sz="2400" dirty="0"/>
              <a:t> Dynasty.</a:t>
            </a:r>
            <a:endParaRPr lang="en-US" dirty="0"/>
          </a:p>
          <a:p>
            <a:r>
              <a:rPr lang="en-US" sz="2400" dirty="0"/>
              <a:t>Recall: a dynasty is a period in which a single family provides a succession of rulers. </a:t>
            </a:r>
          </a:p>
          <a:p>
            <a:r>
              <a:rPr lang="en-US" sz="2400" dirty="0"/>
              <a:t>This dynasty lasted from </a:t>
            </a:r>
            <a:r>
              <a:rPr lang="en-US" sz="2400" b="1" u="sng" dirty="0"/>
              <a:t>750</a:t>
            </a:r>
            <a:r>
              <a:rPr lang="en-US" sz="2400" dirty="0"/>
              <a:t> to </a:t>
            </a:r>
            <a:r>
              <a:rPr lang="en-US" sz="2400" b="1" u="sng" dirty="0"/>
              <a:t>887</a:t>
            </a:r>
            <a:r>
              <a:rPr lang="en-US" sz="2400" dirty="0"/>
              <a:t> C.E. </a:t>
            </a:r>
          </a:p>
          <a:p>
            <a:r>
              <a:rPr lang="en-US" sz="2400" dirty="0"/>
              <a:t>One of the most celebrated leaders from this period is </a:t>
            </a:r>
            <a:r>
              <a:rPr lang="en-US" sz="2400" b="1" u="sng" dirty="0"/>
              <a:t>Charlemagne</a:t>
            </a:r>
            <a:r>
              <a:rPr lang="en-US" sz="2400" dirty="0"/>
              <a:t>.</a:t>
            </a:r>
          </a:p>
          <a:p>
            <a:r>
              <a:rPr lang="en-US" sz="2400" dirty="0"/>
              <a:t>Also known as "</a:t>
            </a:r>
            <a:r>
              <a:rPr lang="en-US" sz="2400" b="1" u="sng" dirty="0"/>
              <a:t>Charles the Great</a:t>
            </a:r>
            <a:r>
              <a:rPr lang="en-US" sz="2400" dirty="0"/>
              <a:t>," Charlemagne was the first of the </a:t>
            </a:r>
            <a:r>
              <a:rPr lang="en-US" sz="2400" b="1" u="sng" dirty="0"/>
              <a:t>Holy</a:t>
            </a:r>
            <a:r>
              <a:rPr lang="en-US" sz="2400" dirty="0"/>
              <a:t> Roman Emperors.</a:t>
            </a:r>
          </a:p>
          <a:p>
            <a:r>
              <a:rPr lang="en-US" sz="2400" dirty="0"/>
              <a:t>He became emperor on </a:t>
            </a:r>
            <a:r>
              <a:rPr lang="en-US" sz="2400" b="1" u="sng" dirty="0"/>
              <a:t>Christmas</a:t>
            </a:r>
            <a:r>
              <a:rPr lang="en-US" sz="2400" dirty="0"/>
              <a:t> Day in 800 C.E.</a:t>
            </a:r>
          </a:p>
          <a:p>
            <a:r>
              <a:rPr lang="en-US" sz="2400" dirty="0"/>
              <a:t>Prior to becoming the emperor, Charlemagne was </a:t>
            </a:r>
            <a:r>
              <a:rPr lang="en-US" sz="2400" b="1" u="sng" dirty="0"/>
              <a:t>King</a:t>
            </a:r>
            <a:r>
              <a:rPr lang="en-US" sz="2400" dirty="0"/>
              <a:t> of the Franks.</a:t>
            </a:r>
          </a:p>
          <a:p>
            <a:r>
              <a:rPr lang="en-US" sz="2400" dirty="0"/>
              <a:t>The Franks were </a:t>
            </a:r>
            <a:r>
              <a:rPr lang="en-US" sz="2400" b="1" u="sng" dirty="0"/>
              <a:t>Germanic</a:t>
            </a:r>
            <a:r>
              <a:rPr lang="en-US" sz="2400" dirty="0"/>
              <a:t> peoples from Northern Europe that settled in </a:t>
            </a:r>
            <a:r>
              <a:rPr lang="en-US" sz="2400" b="1" u="sng" dirty="0"/>
              <a:t>Gaul</a:t>
            </a:r>
            <a:r>
              <a:rPr lang="en-US" sz="2400" dirty="0"/>
              <a:t> (modern-day France).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80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8649B-0338-4DEA-8924-494ED6B1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0280"/>
          </a:xfrm>
        </p:spPr>
        <p:txBody>
          <a:bodyPr/>
          <a:lstStyle/>
          <a:p>
            <a:r>
              <a:rPr lang="en-US" b="1"/>
              <a:t>Charlemagne's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9B6FF-FF53-436B-B13B-F90D013F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Charlemagne built a large empire that "included all of the </a:t>
            </a:r>
            <a:r>
              <a:rPr lang="en-US" sz="2400" b="1" u="sng" dirty="0"/>
              <a:t>Western</a:t>
            </a:r>
            <a:r>
              <a:rPr lang="en-US" sz="2400" dirty="0"/>
              <a:t> part of the Roman Empire except Britain, Spain, southern </a:t>
            </a:r>
            <a:r>
              <a:rPr lang="en-US" sz="2400"/>
              <a:t>Italy, and France."</a:t>
            </a:r>
            <a:endParaRPr lang="en-US"/>
          </a:p>
          <a:p>
            <a:r>
              <a:rPr lang="en-US" sz="2400"/>
              <a:t>Aix-la-Chapelle was the </a:t>
            </a:r>
            <a:r>
              <a:rPr lang="en-US" sz="2400" b="1" u="sng"/>
              <a:t>centre</a:t>
            </a:r>
            <a:r>
              <a:rPr lang="en-US" sz="2400"/>
              <a:t> and capital of Charlemagne's empire.</a:t>
            </a:r>
            <a:endParaRPr lang="en-US"/>
          </a:p>
          <a:p>
            <a:r>
              <a:rPr lang="en-US" sz="2400" dirty="0"/>
              <a:t>Charlemagne made </a:t>
            </a:r>
            <a:r>
              <a:rPr lang="en-US" sz="2400" b="1" u="sng" dirty="0"/>
              <a:t>education</a:t>
            </a:r>
            <a:r>
              <a:rPr lang="en-US" sz="2400" dirty="0"/>
              <a:t> and the </a:t>
            </a:r>
            <a:r>
              <a:rPr lang="en-US" sz="2400" b="1" u="sng" dirty="0"/>
              <a:t>arts</a:t>
            </a:r>
            <a:r>
              <a:rPr lang="en-US" sz="2400" dirty="0"/>
              <a:t> priorities.</a:t>
            </a:r>
          </a:p>
          <a:p>
            <a:r>
              <a:rPr lang="en-US" sz="2400" dirty="0"/>
              <a:t>One of his commands: every monastery had to create a school that provided lessons on </a:t>
            </a:r>
            <a:r>
              <a:rPr lang="en-US" sz="2400" b="1" u="sng" dirty="0"/>
              <a:t>arithmetic</a:t>
            </a:r>
            <a:r>
              <a:rPr lang="en-US" sz="2400" dirty="0"/>
              <a:t>, grammar, and the </a:t>
            </a:r>
            <a:r>
              <a:rPr lang="en-US" sz="2400" b="1" u="sng" dirty="0"/>
              <a:t>psalms</a:t>
            </a:r>
            <a:r>
              <a:rPr lang="en-US" sz="2400" dirty="0"/>
              <a:t>.</a:t>
            </a:r>
          </a:p>
          <a:p>
            <a:r>
              <a:rPr lang="en-US" sz="2400" dirty="0"/>
              <a:t>He welcomed </a:t>
            </a:r>
            <a:r>
              <a:rPr lang="en-US" sz="2400" b="1" u="sng" dirty="0"/>
              <a:t>scholars</a:t>
            </a:r>
            <a:r>
              <a:rPr lang="en-US" sz="2400" dirty="0"/>
              <a:t> to his court to "rewrite old texts and prepare new ones."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21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F2BD8-163A-4315-A906-8F5C2A3B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Carolingian Dynasty after 843</a:t>
            </a:r>
          </a:p>
        </p:txBody>
      </p:sp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33314239-A4F8-4899-BD4F-BC31A5032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053" y="609600"/>
            <a:ext cx="448389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able, text&#10;&#10;Description generated with high confidence">
            <a:extLst>
              <a:ext uri="{FF2B5EF4-FFF2-40B4-BE49-F238E27FC236}">
                <a16:creationId xmlns:a16="http://schemas.microsoft.com/office/drawing/2014/main" xmlns="" id="{3EB9A293-D41E-4FE9-8DB0-8B5BC1C32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7" r="27319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BE7270DF-375F-4ECC-989A-D033E481AE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E1404-E8BE-45D8-B5A5-0A09AB3B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828197"/>
          </a:xfrm>
        </p:spPr>
        <p:txBody>
          <a:bodyPr>
            <a:normAutofit fontScale="90000"/>
          </a:bodyPr>
          <a:lstStyle/>
          <a:p>
            <a:r>
              <a:rPr lang="en-US" b="1"/>
              <a:t>The Rise of Feudalism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7493E-392C-46E8-9D66-824DFA21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62" y="1556200"/>
            <a:ext cx="7189363" cy="48500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/>
              <a:t>One trend that defined the Middles Ages was feudalism.</a:t>
            </a:r>
            <a:endParaRPr lang="en-US" sz="1900" dirty="0"/>
          </a:p>
          <a:p>
            <a:r>
              <a:rPr lang="en-US" sz="1900"/>
              <a:t>Feudalism is understood as "a system in which weak</a:t>
            </a:r>
            <a:r>
              <a:rPr lang="en-US" sz="1900" dirty="0"/>
              <a:t> </a:t>
            </a:r>
            <a:r>
              <a:rPr lang="en-US" sz="1900" b="1" u="sng"/>
              <a:t>noblemen</a:t>
            </a:r>
            <a:r>
              <a:rPr lang="en-US" sz="1900"/>
              <a:t> gave up their </a:t>
            </a:r>
            <a:r>
              <a:rPr lang="en-US" sz="1900" b="1" u="sng"/>
              <a:t>lands</a:t>
            </a:r>
            <a:r>
              <a:rPr lang="en-US" sz="1900"/>
              <a:t> and much of their freedom to more powerful </a:t>
            </a:r>
            <a:r>
              <a:rPr lang="en-US" sz="1900" b="1" u="sng"/>
              <a:t>lords</a:t>
            </a:r>
            <a:r>
              <a:rPr lang="en-US" sz="1900"/>
              <a:t> in return for </a:t>
            </a:r>
            <a:r>
              <a:rPr lang="en-US" sz="1900" b="1" u="sng"/>
              <a:t>protection</a:t>
            </a:r>
            <a:r>
              <a:rPr lang="en-US" sz="1900"/>
              <a:t>."</a:t>
            </a:r>
            <a:endParaRPr lang="en-US" sz="1900" dirty="0"/>
          </a:p>
          <a:p>
            <a:r>
              <a:rPr lang="en-US" sz="1900"/>
              <a:t>Usually a lord would permit the former owner of the land to continue to </a:t>
            </a:r>
            <a:r>
              <a:rPr lang="en-US" sz="1900" b="1" u="sng"/>
              <a:t>live</a:t>
            </a:r>
            <a:r>
              <a:rPr lang="en-US" sz="1900"/>
              <a:t> on the land as an </a:t>
            </a:r>
            <a:r>
              <a:rPr lang="en-US" sz="1900" b="1" u="sng"/>
              <a:t>administrator</a:t>
            </a:r>
            <a:r>
              <a:rPr lang="en-US" sz="1900"/>
              <a:t>.</a:t>
            </a:r>
            <a:endParaRPr lang="en-US" sz="1900" dirty="0"/>
          </a:p>
          <a:p>
            <a:r>
              <a:rPr lang="en-US" sz="1900"/>
              <a:t>An administrator was "the </a:t>
            </a:r>
            <a:r>
              <a:rPr lang="en-US" sz="1900" b="1" u="sng"/>
              <a:t>servant</a:t>
            </a:r>
            <a:r>
              <a:rPr lang="en-US" sz="1900"/>
              <a:t>, or vassal, to the lord."</a:t>
            </a:r>
            <a:endParaRPr lang="en-US" sz="1900" dirty="0"/>
          </a:p>
          <a:p>
            <a:r>
              <a:rPr lang="en-US" sz="1900"/>
              <a:t>It is important to note that </a:t>
            </a:r>
            <a:r>
              <a:rPr lang="en-US" sz="1900" b="1" u="sng"/>
              <a:t>serfs</a:t>
            </a:r>
            <a:r>
              <a:rPr lang="en-US" sz="1900"/>
              <a:t> outnumbered land administrators.</a:t>
            </a:r>
            <a:endParaRPr lang="en-US" sz="1900" dirty="0"/>
          </a:p>
          <a:p>
            <a:r>
              <a:rPr lang="en-US" sz="1900"/>
              <a:t>Serfs were "poor </a:t>
            </a:r>
            <a:r>
              <a:rPr lang="en-US" sz="1900" b="1" u="sng"/>
              <a:t>peasants</a:t>
            </a:r>
            <a:r>
              <a:rPr lang="en-US" sz="1900"/>
              <a:t> who did not have land to give in return for protection."</a:t>
            </a:r>
            <a:endParaRPr lang="en-US" sz="1900" dirty="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55574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22D11-6967-4852-869A-F4DB84A9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Medieval Churches and Monasteries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5FFDF-1090-45B5-A732-871ED2A5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475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Medieval church builders borrowed ideas and techniques from the </a:t>
            </a:r>
            <a:r>
              <a:rPr lang="en-US" sz="2400" b="1" u="sng" dirty="0"/>
              <a:t>Romans</a:t>
            </a:r>
            <a:r>
              <a:rPr lang="en-US" sz="2400" dirty="0"/>
              <a:t>.</a:t>
            </a:r>
            <a:endParaRPr lang="en-US" dirty="0"/>
          </a:p>
          <a:p>
            <a:r>
              <a:rPr lang="en-US" sz="2400" dirty="0"/>
              <a:t>The Roman civic </a:t>
            </a:r>
            <a:r>
              <a:rPr lang="en-US" sz="2400" b="1" u="sng" dirty="0"/>
              <a:t>basilica</a:t>
            </a:r>
            <a:r>
              <a:rPr lang="en-US" sz="2400" dirty="0"/>
              <a:t> was the </a:t>
            </a:r>
            <a:r>
              <a:rPr lang="en-US" sz="2400" b="1" u="sng" dirty="0"/>
              <a:t>standard</a:t>
            </a:r>
            <a:r>
              <a:rPr lang="en-US" sz="2400" dirty="0"/>
              <a:t> model for churches that were built during the Middle Ages.</a:t>
            </a:r>
          </a:p>
          <a:p>
            <a:r>
              <a:rPr lang="en-US" sz="2400" dirty="0"/>
              <a:t>This type of church was </a:t>
            </a:r>
            <a:r>
              <a:rPr lang="en-US" sz="2400" b="1" u="sng" dirty="0"/>
              <a:t>rectangular</a:t>
            </a:r>
            <a:r>
              <a:rPr lang="en-US" sz="2400" dirty="0"/>
              <a:t> in shape and "was divided on the inside to form a nave or central aisle and two more side aisles."</a:t>
            </a:r>
          </a:p>
          <a:p>
            <a:r>
              <a:rPr lang="en-US" sz="2400" dirty="0"/>
              <a:t>One end of the nave was defined by a main entrance and the other end contained a semicircular area called the apse.</a:t>
            </a:r>
          </a:p>
          <a:p>
            <a:r>
              <a:rPr lang="en-US" sz="2400" dirty="0"/>
              <a:t>An </a:t>
            </a:r>
            <a:r>
              <a:rPr lang="en-US" sz="2400" b="1" u="sng" dirty="0"/>
              <a:t>altar</a:t>
            </a:r>
            <a:r>
              <a:rPr lang="en-US" sz="2400" dirty="0"/>
              <a:t> was located on the apse "in plain view of the people who assembled in the nave." </a:t>
            </a:r>
          </a:p>
        </p:txBody>
      </p:sp>
    </p:spTree>
    <p:extLst>
      <p:ext uri="{BB962C8B-B14F-4D97-AF65-F5344CB8AC3E}">
        <p14:creationId xmlns:p14="http://schemas.microsoft.com/office/powerpoint/2010/main" val="1061079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421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Garamond</vt:lpstr>
      <vt:lpstr>Savon</vt:lpstr>
      <vt:lpstr>Early Medieval art History</vt:lpstr>
      <vt:lpstr>The Three Periods of Medieval History</vt:lpstr>
      <vt:lpstr>What started the Early Medieval Period?</vt:lpstr>
      <vt:lpstr>A Faith-based Society</vt:lpstr>
      <vt:lpstr>The Carolingian Dynasty</vt:lpstr>
      <vt:lpstr>Charlemagne's Impact</vt:lpstr>
      <vt:lpstr>The Carolingian Dynasty after 843</vt:lpstr>
      <vt:lpstr>The Rise of Feudalism</vt:lpstr>
      <vt:lpstr>Medieval Churches and Monasteries</vt:lpstr>
      <vt:lpstr>Monasticism</vt:lpstr>
      <vt:lpstr>Additions to the Basilica Design</vt:lpstr>
      <vt:lpstr>The Monastery of San Juan de la Pena</vt:lpstr>
      <vt:lpstr>Illuminated Medieval Manuscripts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864</cp:revision>
  <dcterms:created xsi:type="dcterms:W3CDTF">2014-09-12T02:12:20Z</dcterms:created>
  <dcterms:modified xsi:type="dcterms:W3CDTF">2018-12-01T18:10:56Z</dcterms:modified>
</cp:coreProperties>
</file>