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2D1C3867-6BA6-4BEA-0919-876E3B1023CE}"/>
    <pc:docChg chg="addSld modSld">
      <pc:chgData name="Williams, Kelly A" userId="S::kwilliams@ldcsb.ca::5687177e-797b-4d87-b52e-cddf033779f0" providerId="AD" clId="Web-{2D1C3867-6BA6-4BEA-0919-876E3B1023CE}" dt="2019-02-06T14:56:44.139" v="624" actId="1076"/>
      <pc:docMkLst>
        <pc:docMk/>
      </pc:docMkLst>
      <pc:sldChg chg="addSp delSp modSp mod setBg">
        <pc:chgData name="Williams, Kelly A" userId="S::kwilliams@ldcsb.ca::5687177e-797b-4d87-b52e-cddf033779f0" providerId="AD" clId="Web-{2D1C3867-6BA6-4BEA-0919-876E3B1023CE}" dt="2019-02-06T14:28:19.458" v="20"/>
        <pc:sldMkLst>
          <pc:docMk/>
          <pc:sldMk cId="3879346322" sldId="256"/>
        </pc:sldMkLst>
        <pc:spChg chg="mod ord">
          <ac:chgData name="Williams, Kelly A" userId="S::kwilliams@ldcsb.ca::5687177e-797b-4d87-b52e-cddf033779f0" providerId="AD" clId="Web-{2D1C3867-6BA6-4BEA-0919-876E3B1023CE}" dt="2019-02-06T14:28:19.458" v="20"/>
          <ac:spMkLst>
            <pc:docMk/>
            <pc:sldMk cId="3879346322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2D1C3867-6BA6-4BEA-0919-876E3B1023CE}" dt="2019-02-06T14:24:02.910" v="4"/>
          <ac:spMkLst>
            <pc:docMk/>
            <pc:sldMk cId="3879346322" sldId="256"/>
            <ac:spMk id="3" creationId="{00000000-0000-0000-0000-000000000000}"/>
          </ac:spMkLst>
        </pc:spChg>
        <pc:spChg chg="add">
          <ac:chgData name="Williams, Kelly A" userId="S::kwilliams@ldcsb.ca::5687177e-797b-4d87-b52e-cddf033779f0" providerId="AD" clId="Web-{2D1C3867-6BA6-4BEA-0919-876E3B1023CE}" dt="2019-02-06T14:28:19.458" v="20"/>
          <ac:spMkLst>
            <pc:docMk/>
            <pc:sldMk cId="3879346322" sldId="256"/>
            <ac:spMk id="9" creationId="{0E2D3DCD-4716-40AA-90C0-6F2F9F116CF3}"/>
          </ac:spMkLst>
        </pc:spChg>
        <pc:spChg chg="add">
          <ac:chgData name="Williams, Kelly A" userId="S::kwilliams@ldcsb.ca::5687177e-797b-4d87-b52e-cddf033779f0" providerId="AD" clId="Web-{2D1C3867-6BA6-4BEA-0919-876E3B1023CE}" dt="2019-02-06T14:28:19.458" v="20"/>
          <ac:spMkLst>
            <pc:docMk/>
            <pc:sldMk cId="3879346322" sldId="256"/>
            <ac:spMk id="11" creationId="{037BACED-9574-4AAE-9D04-5100308350B6}"/>
          </ac:spMkLst>
        </pc:spChg>
        <pc:grpChg chg="add">
          <ac:chgData name="Williams, Kelly A" userId="S::kwilliams@ldcsb.ca::5687177e-797b-4d87-b52e-cddf033779f0" providerId="AD" clId="Web-{2D1C3867-6BA6-4BEA-0919-876E3B1023CE}" dt="2019-02-06T14:28:19.458" v="20"/>
          <ac:grpSpMkLst>
            <pc:docMk/>
            <pc:sldMk cId="3879346322" sldId="256"/>
            <ac:grpSpMk id="13" creationId="{FA08BC01-A289-44B6-9133-2814052F97D2}"/>
          </ac:grpSpMkLst>
        </pc:grpChg>
        <pc:picChg chg="add mod">
          <ac:chgData name="Williams, Kelly A" userId="S::kwilliams@ldcsb.ca::5687177e-797b-4d87-b52e-cddf033779f0" providerId="AD" clId="Web-{2D1C3867-6BA6-4BEA-0919-876E3B1023CE}" dt="2019-02-06T14:28:19.458" v="20"/>
          <ac:picMkLst>
            <pc:docMk/>
            <pc:sldMk cId="3879346322" sldId="256"/>
            <ac:picMk id="4" creationId="{34958E76-7B14-4FAD-8D21-1FABADF00EC3}"/>
          </ac:picMkLst>
        </pc:picChg>
      </pc:sldChg>
      <pc:sldChg chg="addSp modSp new">
        <pc:chgData name="Williams, Kelly A" userId="S::kwilliams@ldcsb.ca::5687177e-797b-4d87-b52e-cddf033779f0" providerId="AD" clId="Web-{2D1C3867-6BA6-4BEA-0919-876E3B1023CE}" dt="2019-02-06T14:38:55.493" v="307" actId="1076"/>
        <pc:sldMkLst>
          <pc:docMk/>
          <pc:sldMk cId="1085957807" sldId="257"/>
        </pc:sldMkLst>
        <pc:spChg chg="mod">
          <ac:chgData name="Williams, Kelly A" userId="S::kwilliams@ldcsb.ca::5687177e-797b-4d87-b52e-cddf033779f0" providerId="AD" clId="Web-{2D1C3867-6BA6-4BEA-0919-876E3B1023CE}" dt="2019-02-06T14:26:30.817" v="8" actId="20577"/>
          <ac:spMkLst>
            <pc:docMk/>
            <pc:sldMk cId="1085957807" sldId="257"/>
            <ac:spMk id="2" creationId="{F59D0667-D00A-4398-8D5B-22BFAD6B7C2E}"/>
          </ac:spMkLst>
        </pc:spChg>
        <pc:spChg chg="mod">
          <ac:chgData name="Williams, Kelly A" userId="S::kwilliams@ldcsb.ca::5687177e-797b-4d87-b52e-cddf033779f0" providerId="AD" clId="Web-{2D1C3867-6BA6-4BEA-0919-876E3B1023CE}" dt="2019-02-06T14:37:40.930" v="301" actId="20577"/>
          <ac:spMkLst>
            <pc:docMk/>
            <pc:sldMk cId="1085957807" sldId="257"/>
            <ac:spMk id="3" creationId="{31170D02-BC10-4ED4-99A3-C9790B331839}"/>
          </ac:spMkLst>
        </pc:spChg>
        <pc:picChg chg="add mod">
          <ac:chgData name="Williams, Kelly A" userId="S::kwilliams@ldcsb.ca::5687177e-797b-4d87-b52e-cddf033779f0" providerId="AD" clId="Web-{2D1C3867-6BA6-4BEA-0919-876E3B1023CE}" dt="2019-02-06T14:38:55.493" v="307" actId="1076"/>
          <ac:picMkLst>
            <pc:docMk/>
            <pc:sldMk cId="1085957807" sldId="257"/>
            <ac:picMk id="4" creationId="{17A73DB6-F8BA-4702-858B-E4920F1B120D}"/>
          </ac:picMkLst>
        </pc:picChg>
      </pc:sldChg>
      <pc:sldChg chg="modSp new">
        <pc:chgData name="Williams, Kelly A" userId="S::kwilliams@ldcsb.ca::5687177e-797b-4d87-b52e-cddf033779f0" providerId="AD" clId="Web-{2D1C3867-6BA6-4BEA-0919-876E3B1023CE}" dt="2019-02-06T14:56:00.107" v="614" actId="20577"/>
        <pc:sldMkLst>
          <pc:docMk/>
          <pc:sldMk cId="3180861370" sldId="258"/>
        </pc:sldMkLst>
        <pc:spChg chg="mod">
          <ac:chgData name="Williams, Kelly A" userId="S::kwilliams@ldcsb.ca::5687177e-797b-4d87-b52e-cddf033779f0" providerId="AD" clId="Web-{2D1C3867-6BA6-4BEA-0919-876E3B1023CE}" dt="2019-02-06T14:31:20.834" v="66" actId="20577"/>
          <ac:spMkLst>
            <pc:docMk/>
            <pc:sldMk cId="3180861370" sldId="258"/>
            <ac:spMk id="2" creationId="{9F9C97FF-A3B0-45E0-B1BE-4F307315F158}"/>
          </ac:spMkLst>
        </pc:spChg>
        <pc:spChg chg="mod">
          <ac:chgData name="Williams, Kelly A" userId="S::kwilliams@ldcsb.ca::5687177e-797b-4d87-b52e-cddf033779f0" providerId="AD" clId="Web-{2D1C3867-6BA6-4BEA-0919-876E3B1023CE}" dt="2019-02-06T14:56:00.107" v="614" actId="20577"/>
          <ac:spMkLst>
            <pc:docMk/>
            <pc:sldMk cId="3180861370" sldId="258"/>
            <ac:spMk id="3" creationId="{AEABF3B2-D546-4223-A76B-DCBA04CF8E02}"/>
          </ac:spMkLst>
        </pc:spChg>
      </pc:sldChg>
      <pc:sldChg chg="modSp new">
        <pc:chgData name="Williams, Kelly A" userId="S::kwilliams@ldcsb.ca::5687177e-797b-4d87-b52e-cddf033779f0" providerId="AD" clId="Web-{2D1C3867-6BA6-4BEA-0919-876E3B1023CE}" dt="2019-02-06T14:44:13.994" v="318" actId="20577"/>
        <pc:sldMkLst>
          <pc:docMk/>
          <pc:sldMk cId="1476534045" sldId="259"/>
        </pc:sldMkLst>
        <pc:spChg chg="mod">
          <ac:chgData name="Williams, Kelly A" userId="S::kwilliams@ldcsb.ca::5687177e-797b-4d87-b52e-cddf033779f0" providerId="AD" clId="Web-{2D1C3867-6BA6-4BEA-0919-876E3B1023CE}" dt="2019-02-06T14:31:42.022" v="96" actId="20577"/>
          <ac:spMkLst>
            <pc:docMk/>
            <pc:sldMk cId="1476534045" sldId="259"/>
            <ac:spMk id="2" creationId="{601C6A95-10BE-4481-AA87-496C6E6E5445}"/>
          </ac:spMkLst>
        </pc:spChg>
        <pc:spChg chg="mod">
          <ac:chgData name="Williams, Kelly A" userId="S::kwilliams@ldcsb.ca::5687177e-797b-4d87-b52e-cddf033779f0" providerId="AD" clId="Web-{2D1C3867-6BA6-4BEA-0919-876E3B1023CE}" dt="2019-02-06T14:44:13.994" v="318" actId="20577"/>
          <ac:spMkLst>
            <pc:docMk/>
            <pc:sldMk cId="1476534045" sldId="259"/>
            <ac:spMk id="3" creationId="{FA210188-97DA-4633-902D-D0C4FB1C14F2}"/>
          </ac:spMkLst>
        </pc:spChg>
      </pc:sldChg>
      <pc:sldChg chg="addSp modSp new">
        <pc:chgData name="Williams, Kelly A" userId="S::kwilliams@ldcsb.ca::5687177e-797b-4d87-b52e-cddf033779f0" providerId="AD" clId="Web-{2D1C3867-6BA6-4BEA-0919-876E3B1023CE}" dt="2019-02-06T14:37:23.055" v="298" actId="20577"/>
        <pc:sldMkLst>
          <pc:docMk/>
          <pc:sldMk cId="1181455698" sldId="260"/>
        </pc:sldMkLst>
        <pc:spChg chg="mod">
          <ac:chgData name="Williams, Kelly A" userId="S::kwilliams@ldcsb.ca::5687177e-797b-4d87-b52e-cddf033779f0" providerId="AD" clId="Web-{2D1C3867-6BA6-4BEA-0919-876E3B1023CE}" dt="2019-02-06T14:35:07.632" v="277" actId="20577"/>
          <ac:spMkLst>
            <pc:docMk/>
            <pc:sldMk cId="1181455698" sldId="260"/>
            <ac:spMk id="2" creationId="{EEEBC56E-0D45-4488-BE83-0F3A3BB11476}"/>
          </ac:spMkLst>
        </pc:spChg>
        <pc:spChg chg="mod">
          <ac:chgData name="Williams, Kelly A" userId="S::kwilliams@ldcsb.ca::5687177e-797b-4d87-b52e-cddf033779f0" providerId="AD" clId="Web-{2D1C3867-6BA6-4BEA-0919-876E3B1023CE}" dt="2019-02-06T14:37:23.055" v="298" actId="20577"/>
          <ac:spMkLst>
            <pc:docMk/>
            <pc:sldMk cId="1181455698" sldId="260"/>
            <ac:spMk id="3" creationId="{221AFAF6-D35F-4E6F-A471-7BDA55273280}"/>
          </ac:spMkLst>
        </pc:spChg>
        <pc:picChg chg="add mod">
          <ac:chgData name="Williams, Kelly A" userId="S::kwilliams@ldcsb.ca::5687177e-797b-4d87-b52e-cddf033779f0" providerId="AD" clId="Web-{2D1C3867-6BA6-4BEA-0919-876E3B1023CE}" dt="2019-02-06T14:37:06.086" v="297" actId="1076"/>
          <ac:picMkLst>
            <pc:docMk/>
            <pc:sldMk cId="1181455698" sldId="260"/>
            <ac:picMk id="4" creationId="{CEDAFC60-8CFE-44E0-A685-777EE9F1B443}"/>
          </ac:picMkLst>
        </pc:picChg>
      </pc:sldChg>
      <pc:sldChg chg="modSp new">
        <pc:chgData name="Williams, Kelly A" userId="S::kwilliams@ldcsb.ca::5687177e-797b-4d87-b52e-cddf033779f0" providerId="AD" clId="Web-{2D1C3867-6BA6-4BEA-0919-876E3B1023CE}" dt="2019-02-06T14:49:33.637" v="513" actId="20577"/>
        <pc:sldMkLst>
          <pc:docMk/>
          <pc:sldMk cId="4201308076" sldId="261"/>
        </pc:sldMkLst>
        <pc:spChg chg="mod">
          <ac:chgData name="Williams, Kelly A" userId="S::kwilliams@ldcsb.ca::5687177e-797b-4d87-b52e-cddf033779f0" providerId="AD" clId="Web-{2D1C3867-6BA6-4BEA-0919-876E3B1023CE}" dt="2019-02-06T14:44:24.776" v="330" actId="20577"/>
          <ac:spMkLst>
            <pc:docMk/>
            <pc:sldMk cId="4201308076" sldId="261"/>
            <ac:spMk id="2" creationId="{1F63CC27-897F-4277-8677-9D4841F47722}"/>
          </ac:spMkLst>
        </pc:spChg>
        <pc:spChg chg="mod">
          <ac:chgData name="Williams, Kelly A" userId="S::kwilliams@ldcsb.ca::5687177e-797b-4d87-b52e-cddf033779f0" providerId="AD" clId="Web-{2D1C3867-6BA6-4BEA-0919-876E3B1023CE}" dt="2019-02-06T14:49:33.637" v="513" actId="20577"/>
          <ac:spMkLst>
            <pc:docMk/>
            <pc:sldMk cId="4201308076" sldId="261"/>
            <ac:spMk id="3" creationId="{EC587BBD-76F7-4CB5-95D6-A2417DE46EA7}"/>
          </ac:spMkLst>
        </pc:spChg>
      </pc:sldChg>
      <pc:sldChg chg="addSp modSp new">
        <pc:chgData name="Williams, Kelly A" userId="S::kwilliams@ldcsb.ca::5687177e-797b-4d87-b52e-cddf033779f0" providerId="AD" clId="Web-{2D1C3867-6BA6-4BEA-0919-876E3B1023CE}" dt="2019-02-06T14:56:44.139" v="624" actId="1076"/>
        <pc:sldMkLst>
          <pc:docMk/>
          <pc:sldMk cId="1034554816" sldId="262"/>
        </pc:sldMkLst>
        <pc:spChg chg="mod">
          <ac:chgData name="Williams, Kelly A" userId="S::kwilliams@ldcsb.ca::5687177e-797b-4d87-b52e-cddf033779f0" providerId="AD" clId="Web-{2D1C3867-6BA6-4BEA-0919-876E3B1023CE}" dt="2019-02-06T14:56:22.967" v="619" actId="20577"/>
          <ac:spMkLst>
            <pc:docMk/>
            <pc:sldMk cId="1034554816" sldId="262"/>
            <ac:spMk id="2" creationId="{8154CD60-B086-4B83-B839-8D2E1577943F}"/>
          </ac:spMkLst>
        </pc:spChg>
        <pc:spChg chg="mod">
          <ac:chgData name="Williams, Kelly A" userId="S::kwilliams@ldcsb.ca::5687177e-797b-4d87-b52e-cddf033779f0" providerId="AD" clId="Web-{2D1C3867-6BA6-4BEA-0919-876E3B1023CE}" dt="2019-02-06T14:50:34.934" v="534" actId="20577"/>
          <ac:spMkLst>
            <pc:docMk/>
            <pc:sldMk cId="1034554816" sldId="262"/>
            <ac:spMk id="3" creationId="{22BE72C5-ABC3-440F-A030-AED686C681D6}"/>
          </ac:spMkLst>
        </pc:spChg>
        <pc:picChg chg="add mod">
          <ac:chgData name="Williams, Kelly A" userId="S::kwilliams@ldcsb.ca::5687177e-797b-4d87-b52e-cddf033779f0" providerId="AD" clId="Web-{2D1C3867-6BA6-4BEA-0919-876E3B1023CE}" dt="2019-02-06T14:56:44.139" v="624" actId="1076"/>
          <ac:picMkLst>
            <pc:docMk/>
            <pc:sldMk cId="1034554816" sldId="262"/>
            <ac:picMk id="4" creationId="{C1CC9552-E719-4570-ABB9-F73004671FC8}"/>
          </ac:picMkLst>
        </pc:picChg>
      </pc:sldChg>
      <pc:sldChg chg="modSp new">
        <pc:chgData name="Williams, Kelly A" userId="S::kwilliams@ldcsb.ca::5687177e-797b-4d87-b52e-cddf033779f0" providerId="AD" clId="Web-{2D1C3867-6BA6-4BEA-0919-876E3B1023CE}" dt="2019-02-06T14:56:16.545" v="616" actId="20577"/>
        <pc:sldMkLst>
          <pc:docMk/>
          <pc:sldMk cId="3515676646" sldId="263"/>
        </pc:sldMkLst>
        <pc:spChg chg="mod">
          <ac:chgData name="Williams, Kelly A" userId="S::kwilliams@ldcsb.ca::5687177e-797b-4d87-b52e-cddf033779f0" providerId="AD" clId="Web-{2D1C3867-6BA6-4BEA-0919-876E3B1023CE}" dt="2019-02-06T14:56:16.545" v="616" actId="20577"/>
          <ac:spMkLst>
            <pc:docMk/>
            <pc:sldMk cId="3515676646" sldId="263"/>
            <ac:spMk id="2" creationId="{FF706181-546C-479B-B810-CEA5D43C2DAA}"/>
          </ac:spMkLst>
        </pc:spChg>
        <pc:spChg chg="mod">
          <ac:chgData name="Williams, Kelly A" userId="S::kwilliams@ldcsb.ca::5687177e-797b-4d87-b52e-cddf033779f0" providerId="AD" clId="Web-{2D1C3867-6BA6-4BEA-0919-876E3B1023CE}" dt="2019-02-06T14:54:00.544" v="579" actId="20577"/>
          <ac:spMkLst>
            <pc:docMk/>
            <pc:sldMk cId="3515676646" sldId="263"/>
            <ac:spMk id="3" creationId="{B9B173DD-F6AC-45C6-8CCA-85B32681DD1E}"/>
          </ac:spMkLst>
        </pc:spChg>
      </pc:sldChg>
      <pc:sldChg chg="modSp new">
        <pc:chgData name="Williams, Kelly A" userId="S::kwilliams@ldcsb.ca::5687177e-797b-4d87-b52e-cddf033779f0" providerId="AD" clId="Web-{2D1C3867-6BA6-4BEA-0919-876E3B1023CE}" dt="2019-02-06T14:55:33.279" v="607" actId="20577"/>
        <pc:sldMkLst>
          <pc:docMk/>
          <pc:sldMk cId="3701418257" sldId="264"/>
        </pc:sldMkLst>
        <pc:spChg chg="mod">
          <ac:chgData name="Williams, Kelly A" userId="S::kwilliams@ldcsb.ca::5687177e-797b-4d87-b52e-cddf033779f0" providerId="AD" clId="Web-{2D1C3867-6BA6-4BEA-0919-876E3B1023CE}" dt="2019-02-06T14:54:23.904" v="592" actId="20577"/>
          <ac:spMkLst>
            <pc:docMk/>
            <pc:sldMk cId="3701418257" sldId="264"/>
            <ac:spMk id="2" creationId="{D529F4D9-1E36-41AD-8B1C-C2AB7E5A9AFF}"/>
          </ac:spMkLst>
        </pc:spChg>
        <pc:spChg chg="mod">
          <ac:chgData name="Williams, Kelly A" userId="S::kwilliams@ldcsb.ca::5687177e-797b-4d87-b52e-cddf033779f0" providerId="AD" clId="Web-{2D1C3867-6BA6-4BEA-0919-876E3B1023CE}" dt="2019-02-06T14:55:33.279" v="607" actId="20577"/>
          <ac:spMkLst>
            <pc:docMk/>
            <pc:sldMk cId="3701418257" sldId="264"/>
            <ac:spMk id="3" creationId="{BD77D37B-C1AC-4635-ABB0-1772609455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2/6/2019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.ted.com/lessons/why-do-we-dream-amy-adki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ma.org/learn/moma_learning/glossary#aestheti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a.org/learn/moma_learning/themes/surrealism" TargetMode="External"/><Relationship Id="rId2" Type="http://schemas.openxmlformats.org/officeDocument/2006/relationships/hyperlink" Target="https://dictionary.cambridge.org/dictionary/english/subconscio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2D3DCD-4716-40AA-90C0-6F2F9F116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sky, outdoor, floor, table&#10;&#10;Description generated with high confidence">
            <a:extLst>
              <a:ext uri="{FF2B5EF4-FFF2-40B4-BE49-F238E27FC236}">
                <a16:creationId xmlns:a16="http://schemas.microsoft.com/office/drawing/2014/main" xmlns="" id="{34958E76-7B14-4FAD-8D21-1FABADF00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88" b="459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7BACED-9574-4AAE-9D04-510030835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4355692"/>
            <a:ext cx="9085940" cy="1472224"/>
          </a:xfrm>
        </p:spPr>
        <p:txBody>
          <a:bodyPr anchor="b">
            <a:normAutofit/>
          </a:bodyPr>
          <a:lstStyle/>
          <a:p>
            <a:r>
              <a:rPr lang="en-US" sz="5700"/>
              <a:t>An introduction to surrealism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A08BC01-A289-44B6-9133-2814052F9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A9CD65F9-B9FF-4981-AB43-F25748584E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82EC907-6C80-4890-9ECB-3019DBC4DF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BC56E-0D45-4488-BE83-0F3A3BB1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Surrealism?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1AFAF6-D35F-4E6F-A471-7BDA55273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It was an “artistic, intellectual, and literary movement” between </a:t>
            </a:r>
            <a:r>
              <a:rPr lang="en-CA" sz="2800" b="1" u="sng" dirty="0"/>
              <a:t>1924</a:t>
            </a:r>
            <a:r>
              <a:rPr lang="en-CA" sz="2800" dirty="0"/>
              <a:t> and </a:t>
            </a:r>
            <a:r>
              <a:rPr lang="en-CA" sz="2800" b="1" u="sng" dirty="0"/>
              <a:t>1940</a:t>
            </a:r>
            <a:r>
              <a:rPr lang="en-CA" sz="2800" dirty="0"/>
              <a:t>.</a:t>
            </a:r>
            <a:endParaRPr lang="en-US" sz="2800" dirty="0"/>
          </a:p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 Andre </a:t>
            </a:r>
            <a:r>
              <a:rPr lang="en-CA" sz="2800" b="1" u="sng" dirty="0"/>
              <a:t>Breton</a:t>
            </a:r>
            <a:r>
              <a:rPr lang="en-CA" sz="2800" dirty="0"/>
              <a:t>, a poet, is often viewed as the </a:t>
            </a:r>
            <a:r>
              <a:rPr lang="en-CA" sz="2800" b="1" u="sng" dirty="0"/>
              <a:t>leader</a:t>
            </a:r>
            <a:r>
              <a:rPr lang="en-CA" sz="2800" dirty="0"/>
              <a:t> of the Surrealist movement.</a:t>
            </a:r>
            <a:endParaRPr lang="en-US" sz="2800" dirty="0"/>
          </a:p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 Surrealists felt society had become too consumed with </a:t>
            </a:r>
            <a:r>
              <a:rPr lang="en-CA" sz="2800" b="1" u="sng" dirty="0"/>
              <a:t>logical</a:t>
            </a:r>
            <a:r>
              <a:rPr lang="en-CA" sz="2800" dirty="0"/>
              <a:t> ideas.   </a:t>
            </a:r>
            <a:endParaRPr lang="en-US" sz="2800" dirty="0"/>
          </a:p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 Surrealists were interested in </a:t>
            </a:r>
            <a:r>
              <a:rPr lang="en-CA" sz="2800" b="1" u="sng" dirty="0"/>
              <a:t>subconscious</a:t>
            </a:r>
            <a:r>
              <a:rPr lang="en-CA" sz="2800" dirty="0"/>
              <a:t> thoughts.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EDAFC60-8CFE-44E0-A685-777EE9F1B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50" y="151423"/>
            <a:ext cx="2476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5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D0667-D00A-4398-8D5B-22BFAD6B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70D02-BC10-4ED4-99A3-C9790B33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 Surrealists were interested in our subconscious thoughts.</a:t>
            </a:r>
          </a:p>
          <a:p>
            <a:r>
              <a:rPr lang="en-US" sz="2800" dirty="0"/>
              <a:t> </a:t>
            </a:r>
            <a:r>
              <a:rPr lang="en-US" sz="2800" b="1" dirty="0"/>
              <a:t>What does subconscious mean?</a:t>
            </a:r>
          </a:p>
        </p:txBody>
      </p:sp>
      <p:pic>
        <p:nvPicPr>
          <p:cNvPr id="4" name="Picture 4" descr="Graffiti on a wall&#10;&#10;Description generated with high confidence">
            <a:extLst>
              <a:ext uri="{FF2B5EF4-FFF2-40B4-BE49-F238E27FC236}">
                <a16:creationId xmlns:a16="http://schemas.microsoft.com/office/drawing/2014/main" xmlns="" id="{17A73DB6-F8BA-4702-858B-E4920F1B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39" y="3601916"/>
            <a:ext cx="4042507" cy="30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5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C6A95-10BE-4481-AA87-496C6E6E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subconscious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0188-97DA-4633-902D-D0C4FB1C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Subconscious refers to "the part of your mind that </a:t>
            </a:r>
            <a:r>
              <a:rPr lang="en-US" sz="2800" b="1" u="sng" dirty="0"/>
              <a:t>notices</a:t>
            </a:r>
            <a:r>
              <a:rPr lang="en-US" sz="2800" dirty="0"/>
              <a:t> and remembers </a:t>
            </a:r>
            <a:r>
              <a:rPr lang="en-US" sz="2800" b="1" u="sng" dirty="0"/>
              <a:t>information</a:t>
            </a:r>
            <a:r>
              <a:rPr lang="en-US" sz="2800" dirty="0"/>
              <a:t> when you are not actively trying to do so, and </a:t>
            </a:r>
            <a:r>
              <a:rPr lang="en-US" sz="2800" b="1" u="sng" dirty="0"/>
              <a:t>influences</a:t>
            </a:r>
            <a:r>
              <a:rPr lang="en-US" sz="2800" dirty="0"/>
              <a:t> your </a:t>
            </a:r>
            <a:r>
              <a:rPr lang="en-US" sz="2800" b="1" u="sng" dirty="0"/>
              <a:t>behaviour</a:t>
            </a:r>
            <a:r>
              <a:rPr lang="en-US" sz="2800" dirty="0"/>
              <a:t> even though you do not realize it."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653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63CC27-897F-4277-8677-9D4841F4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Dreams and nightmares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87BBD-76F7-4CB5-95D6-A2417DE4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 Surrealists were very interested in creating works of art that flowed from </a:t>
            </a:r>
            <a:r>
              <a:rPr lang="en-US" sz="2800" b="1" u="sng" dirty="0"/>
              <a:t>dreams</a:t>
            </a:r>
            <a:r>
              <a:rPr lang="en-US" sz="2800" dirty="0"/>
              <a:t> and </a:t>
            </a:r>
            <a:r>
              <a:rPr lang="en-US" sz="2800" b="1" u="sng" dirty="0"/>
              <a:t>nightmares</a:t>
            </a:r>
            <a:r>
              <a:rPr lang="en-US" sz="2800" dirty="0"/>
              <a:t>.</a:t>
            </a:r>
          </a:p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 Surrealism grew out of the earlier </a:t>
            </a:r>
            <a:r>
              <a:rPr lang="en-CA" sz="2800" b="1" u="sng" dirty="0"/>
              <a:t>Dada</a:t>
            </a:r>
            <a:r>
              <a:rPr lang="en-CA" sz="2800" dirty="0"/>
              <a:t> movement.</a:t>
            </a:r>
            <a:endParaRPr lang="en-US" sz="2800" dirty="0"/>
          </a:p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 Dada artists were frustrated with the beliefs and artistic styles during World </a:t>
            </a:r>
            <a:r>
              <a:rPr lang="en-CA" sz="2800" b="1" u="sng" dirty="0"/>
              <a:t>War 1</a:t>
            </a:r>
            <a:r>
              <a:rPr lang="en-CA" sz="2800" dirty="0"/>
              <a:t> (1914-1918).</a:t>
            </a:r>
            <a:endParaRPr lang="en-US" sz="2800" dirty="0"/>
          </a:p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Dadaism “sought to expose </a:t>
            </a:r>
            <a:r>
              <a:rPr lang="en-CA" sz="2800" b="1" u="sng" dirty="0"/>
              <a:t>accepted</a:t>
            </a:r>
            <a:r>
              <a:rPr lang="en-CA" sz="2800" dirty="0"/>
              <a:t> and often </a:t>
            </a:r>
            <a:r>
              <a:rPr lang="en-CA" sz="2800" b="1" u="sng" dirty="0"/>
              <a:t>repressive</a:t>
            </a:r>
            <a:r>
              <a:rPr lang="en-CA" sz="2800" dirty="0"/>
              <a:t> conventions of order and logic by shocking people into </a:t>
            </a:r>
            <a:r>
              <a:rPr lang="en-CA" sz="2800" b="1" u="sng" dirty="0"/>
              <a:t>self-awareness</a:t>
            </a:r>
            <a:r>
              <a:rPr lang="en-CA" sz="2800" dirty="0"/>
              <a:t>.”</a:t>
            </a:r>
            <a:endParaRPr lang="en-US" sz="2800" dirty="0"/>
          </a:p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Key idea: Surrealists did </a:t>
            </a:r>
            <a:r>
              <a:rPr lang="en-CA" sz="2800" b="1" u="sng" dirty="0"/>
              <a:t>not</a:t>
            </a:r>
            <a:r>
              <a:rPr lang="en-CA" sz="2800" dirty="0"/>
              <a:t> want people to shy away from their </a:t>
            </a:r>
            <a:r>
              <a:rPr lang="en-CA" sz="2800" b="1" u="sng" dirty="0"/>
              <a:t>subconscious</a:t>
            </a:r>
            <a:r>
              <a:rPr lang="en-CA" sz="2800" dirty="0"/>
              <a:t> thoughts and feelings.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130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4CD60-B086-4B83-B839-8D2E15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Video: Why do we dream?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BE72C5-ABC3-440F-A030-AED686C68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https://ed.ted.com/lessons/why-do-we-dream-amy-adkins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Graffiti on a wall&#10;&#10;Description generated with high confidence">
            <a:extLst>
              <a:ext uri="{FF2B5EF4-FFF2-40B4-BE49-F238E27FC236}">
                <a16:creationId xmlns:a16="http://schemas.microsoft.com/office/drawing/2014/main" xmlns="" id="{C1CC9552-E719-4570-ABB9-F7300467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477" y="3106859"/>
            <a:ext cx="5273430" cy="296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06181-546C-479B-B810-CEA5D43C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ckwell Condensed"/>
              </a:rPr>
              <a:t>Breton's surrealist manifesto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B173DD-F6AC-45C6-8CCA-85B32681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In 1924, Breton (Surrealist leader) wrote a manifesto.</a:t>
            </a:r>
            <a:endParaRPr lang="en-US" sz="2800" dirty="0"/>
          </a:p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 A </a:t>
            </a:r>
            <a:r>
              <a:rPr lang="en-CA" sz="2800" b="1" u="sng" dirty="0"/>
              <a:t>manifesto</a:t>
            </a:r>
            <a:r>
              <a:rPr lang="en-CA" sz="2800" dirty="0"/>
              <a:t> can be defined as “a </a:t>
            </a:r>
            <a:r>
              <a:rPr lang="en-CA" sz="2800" b="1" u="sng" dirty="0"/>
              <a:t>public</a:t>
            </a:r>
            <a:r>
              <a:rPr lang="en-CA" sz="2800" dirty="0"/>
              <a:t> declaration, often political in nature, of a group or individual’s principles, </a:t>
            </a:r>
            <a:r>
              <a:rPr lang="en-CA" sz="2800" b="1" u="sng" dirty="0"/>
              <a:t>beliefs</a:t>
            </a:r>
            <a:r>
              <a:rPr lang="en-CA" sz="2800" dirty="0"/>
              <a:t>, and intended courses of action.”</a:t>
            </a:r>
            <a:endParaRPr lang="en-US" sz="2800" dirty="0"/>
          </a:p>
          <a:p>
            <a:pPr>
              <a:spcAft>
                <a:spcPts val="200"/>
              </a:spcAft>
              <a:buFont typeface="Arial,Sans-Serif" pitchFamily="2" charset="2"/>
              <a:buChar char="•"/>
            </a:pPr>
            <a:r>
              <a:rPr lang="en-CA" sz="2800" dirty="0"/>
              <a:t> In his </a:t>
            </a:r>
            <a:r>
              <a:rPr lang="en-CA" sz="2800" i="1" dirty="0"/>
              <a:t>Surrealist Manifesto</a:t>
            </a:r>
            <a:r>
              <a:rPr lang="en-CA" sz="2800" dirty="0"/>
              <a:t>, Breton defined Surrealism as: “Psychic </a:t>
            </a:r>
            <a:r>
              <a:rPr lang="en-CA" sz="2800" b="1" u="sng" dirty="0"/>
              <a:t>automatism</a:t>
            </a:r>
            <a:r>
              <a:rPr lang="en-CA" sz="2800" dirty="0"/>
              <a:t> in its pure state, by which one proposes to express…the actual functioning of </a:t>
            </a:r>
            <a:r>
              <a:rPr lang="en-CA" sz="2800" b="1" u="sng" dirty="0"/>
              <a:t>thought</a:t>
            </a:r>
            <a:r>
              <a:rPr lang="en-CA" sz="2800" dirty="0"/>
              <a:t>…in the absence of any </a:t>
            </a:r>
            <a:r>
              <a:rPr lang="en-CA" sz="2800" b="1" u="sng" dirty="0"/>
              <a:t>control</a:t>
            </a:r>
            <a:r>
              <a:rPr lang="en-CA" sz="2800" dirty="0"/>
              <a:t> exercised by reason, exempt from any </a:t>
            </a:r>
            <a:r>
              <a:rPr lang="en-CA" sz="2800" b="1" u="sng" dirty="0">
                <a:hlinkClick r:id="rId2"/>
              </a:rPr>
              <a:t>aesthetic</a:t>
            </a:r>
            <a:r>
              <a:rPr lang="en-CA" sz="2800" dirty="0"/>
              <a:t> or moral concern.”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7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9F4D9-1E36-41AD-8B1C-C2AB7E5A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automatism?</a:t>
            </a:r>
            <a:endParaRPr lang="en-US" dirty="0"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77D37B-C1AC-4635-ABB0-17726094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2800" b="1" u="sng" dirty="0"/>
              <a:t>Automatism</a:t>
            </a:r>
            <a:r>
              <a:rPr lang="en-CA" sz="2800" dirty="0"/>
              <a:t> can be defined as “the process of writing or creating art </a:t>
            </a:r>
            <a:r>
              <a:rPr lang="en-CA" sz="2800" b="1" u="sng" dirty="0"/>
              <a:t>without conscious</a:t>
            </a:r>
            <a:r>
              <a:rPr lang="en-CA" sz="2800" dirty="0"/>
              <a:t> thought. The term was borrowed from </a:t>
            </a:r>
            <a:r>
              <a:rPr lang="en-CA" sz="2800" b="1" u="sng" dirty="0"/>
              <a:t>physiology</a:t>
            </a:r>
            <a:r>
              <a:rPr lang="en-CA" sz="2800" dirty="0"/>
              <a:t>, which uses the term to denote involuntary processes that are not under </a:t>
            </a:r>
            <a:r>
              <a:rPr lang="en-CA" sz="2800" b="1" u="sng" dirty="0"/>
              <a:t>conscious</a:t>
            </a:r>
            <a:r>
              <a:rPr lang="en-CA" sz="2800" dirty="0"/>
              <a:t> control, such as breathing. The Surrealists later applied to techniques of spontaneous writing, drawing, and </a:t>
            </a:r>
            <a:r>
              <a:rPr lang="en-CA" sz="2800" b="1" u="sng" dirty="0"/>
              <a:t>painting</a:t>
            </a:r>
            <a:r>
              <a:rPr lang="en-CA" sz="2800" dirty="0"/>
              <a:t>.”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1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C97FF-A3B0-45E0-B1BE-4F307315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ABF3B2-D546-4223-A76B-DCBA04CF8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https://dictionary.cambridge.org/dictionary/english/subconscious</a:t>
            </a:r>
            <a:r>
              <a:rPr lang="en-US" dirty="0"/>
              <a:t> </a:t>
            </a:r>
          </a:p>
          <a:p>
            <a:r>
              <a:rPr lang="en-CA" dirty="0" err="1"/>
              <a:t>MOMALearning</a:t>
            </a:r>
            <a:r>
              <a:rPr lang="en-CA" dirty="0"/>
              <a:t>. “Surrealism.” Retrieved from: </a:t>
            </a:r>
            <a:r>
              <a:rPr lang="en-CA" dirty="0">
                <a:hlinkClick r:id="rId3"/>
              </a:rPr>
              <a:t>http://www.moma.org/learn/moma_learning/themes/surrealism</a:t>
            </a:r>
            <a:r>
              <a:rPr lang="en-CA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61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</TotalTime>
  <Words>98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Arial,Sans-Serif</vt:lpstr>
      <vt:lpstr>Calibri</vt:lpstr>
      <vt:lpstr>Rockwell</vt:lpstr>
      <vt:lpstr>Rockwell Condensed</vt:lpstr>
      <vt:lpstr>Rockwell Extra Bold</vt:lpstr>
      <vt:lpstr>Wingdings</vt:lpstr>
      <vt:lpstr>Wood Type</vt:lpstr>
      <vt:lpstr>An introduction to surrealism</vt:lpstr>
      <vt:lpstr>What was Surrealism?</vt:lpstr>
      <vt:lpstr>Discussion</vt:lpstr>
      <vt:lpstr>The meaning of subconscious</vt:lpstr>
      <vt:lpstr>Dreams and nightmares</vt:lpstr>
      <vt:lpstr>Video: Why do we dream?</vt:lpstr>
      <vt:lpstr>Breton's surrealist manifesto</vt:lpstr>
      <vt:lpstr>What is automatism?</vt:lpstr>
      <vt:lpstr>Source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190</cp:revision>
  <dcterms:created xsi:type="dcterms:W3CDTF">2014-09-12T02:14:24Z</dcterms:created>
  <dcterms:modified xsi:type="dcterms:W3CDTF">2019-02-06T15:22:20Z</dcterms:modified>
</cp:coreProperties>
</file>