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3CB43D-1342-9FF5-8CCA-0120C5EC88BB}" v="1" dt="2019-02-01T15:41:07.6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s, Kelly A" userId="S::kwilliams@ldcsb.ca::5687177e-797b-4d87-b52e-cddf033779f0" providerId="AD" clId="Web-{533CB43D-1342-9FF5-8CCA-0120C5EC88BB}"/>
    <pc:docChg chg="addSld modSld">
      <pc:chgData name="Williams, Kelly A" userId="S::kwilliams@ldcsb.ca::5687177e-797b-4d87-b52e-cddf033779f0" providerId="AD" clId="Web-{533CB43D-1342-9FF5-8CCA-0120C5EC88BB}" dt="2019-02-01T15:44:12.312" v="576" actId="20577"/>
      <pc:docMkLst>
        <pc:docMk/>
      </pc:docMkLst>
      <pc:sldChg chg="delSp modSp">
        <pc:chgData name="Williams, Kelly A" userId="S::kwilliams@ldcsb.ca::5687177e-797b-4d87-b52e-cddf033779f0" providerId="AD" clId="Web-{533CB43D-1342-9FF5-8CCA-0120C5EC88BB}" dt="2019-02-01T14:59:07.848" v="7" actId="20577"/>
        <pc:sldMkLst>
          <pc:docMk/>
          <pc:sldMk cId="3879346322" sldId="256"/>
        </pc:sldMkLst>
        <pc:spChg chg="mod">
          <ac:chgData name="Williams, Kelly A" userId="S::kwilliams@ldcsb.ca::5687177e-797b-4d87-b52e-cddf033779f0" providerId="AD" clId="Web-{533CB43D-1342-9FF5-8CCA-0120C5EC88BB}" dt="2019-02-01T14:59:07.848" v="7" actId="20577"/>
          <ac:spMkLst>
            <pc:docMk/>
            <pc:sldMk cId="3879346322" sldId="256"/>
            <ac:spMk id="2" creationId="{00000000-0000-0000-0000-000000000000}"/>
          </ac:spMkLst>
        </pc:spChg>
        <pc:spChg chg="del">
          <ac:chgData name="Williams, Kelly A" userId="S::kwilliams@ldcsb.ca::5687177e-797b-4d87-b52e-cddf033779f0" providerId="AD" clId="Web-{533CB43D-1342-9FF5-8CCA-0120C5EC88BB}" dt="2019-02-01T14:58:44.910" v="6"/>
          <ac:spMkLst>
            <pc:docMk/>
            <pc:sldMk cId="3879346322" sldId="256"/>
            <ac:spMk id="3" creationId="{00000000-0000-0000-0000-000000000000}"/>
          </ac:spMkLst>
        </pc:spChg>
      </pc:sldChg>
      <pc:sldChg chg="addSp modSp new mod setBg">
        <pc:chgData name="Williams, Kelly A" userId="S::kwilliams@ldcsb.ca::5687177e-797b-4d87-b52e-cddf033779f0" providerId="AD" clId="Web-{533CB43D-1342-9FF5-8CCA-0120C5EC88BB}" dt="2019-02-01T15:41:14.805" v="459" actId="20577"/>
        <pc:sldMkLst>
          <pc:docMk/>
          <pc:sldMk cId="2869600198" sldId="257"/>
        </pc:sldMkLst>
        <pc:spChg chg="mod">
          <ac:chgData name="Williams, Kelly A" userId="S::kwilliams@ldcsb.ca::5687177e-797b-4d87-b52e-cddf033779f0" providerId="AD" clId="Web-{533CB43D-1342-9FF5-8CCA-0120C5EC88BB}" dt="2019-02-01T15:41:14.805" v="459" actId="20577"/>
          <ac:spMkLst>
            <pc:docMk/>
            <pc:sldMk cId="2869600198" sldId="257"/>
            <ac:spMk id="2" creationId="{3ABCE220-3BC0-48ED-9831-32865E4BE0B3}"/>
          </ac:spMkLst>
        </pc:spChg>
        <pc:spChg chg="mod ord">
          <ac:chgData name="Williams, Kelly A" userId="S::kwilliams@ldcsb.ca::5687177e-797b-4d87-b52e-cddf033779f0" providerId="AD" clId="Web-{533CB43D-1342-9FF5-8CCA-0120C5EC88BB}" dt="2019-02-01T15:41:01.070" v="456" actId="1076"/>
          <ac:spMkLst>
            <pc:docMk/>
            <pc:sldMk cId="2869600198" sldId="257"/>
            <ac:spMk id="3" creationId="{B6DE2E43-30CB-436E-9E04-E6944856A562}"/>
          </ac:spMkLst>
        </pc:spChg>
        <pc:spChg chg="add">
          <ac:chgData name="Williams, Kelly A" userId="S::kwilliams@ldcsb.ca::5687177e-797b-4d87-b52e-cddf033779f0" providerId="AD" clId="Web-{533CB43D-1342-9FF5-8CCA-0120C5EC88BB}" dt="2019-02-01T15:39:50.927" v="414"/>
          <ac:spMkLst>
            <pc:docMk/>
            <pc:sldMk cId="2869600198" sldId="257"/>
            <ac:spMk id="9" creationId="{CCF043BA-0C52-4068-BCF5-2B2D89BA9D36}"/>
          </ac:spMkLst>
        </pc:spChg>
        <pc:grpChg chg="add">
          <ac:chgData name="Williams, Kelly A" userId="S::kwilliams@ldcsb.ca::5687177e-797b-4d87-b52e-cddf033779f0" providerId="AD" clId="Web-{533CB43D-1342-9FF5-8CCA-0120C5EC88BB}" dt="2019-02-01T15:39:50.927" v="414"/>
          <ac:grpSpMkLst>
            <pc:docMk/>
            <pc:sldMk cId="2869600198" sldId="257"/>
            <ac:grpSpMk id="11" creationId="{789ACCC8-A635-400E-B9C0-AD9CA57109CE}"/>
          </ac:grpSpMkLst>
        </pc:grpChg>
        <pc:picChg chg="add mod">
          <ac:chgData name="Williams, Kelly A" userId="S::kwilliams@ldcsb.ca::5687177e-797b-4d87-b52e-cddf033779f0" providerId="AD" clId="Web-{533CB43D-1342-9FF5-8CCA-0120C5EC88BB}" dt="2019-02-01T15:39:50.927" v="414"/>
          <ac:picMkLst>
            <pc:docMk/>
            <pc:sldMk cId="2869600198" sldId="257"/>
            <ac:picMk id="4" creationId="{FC459ACA-0BBA-454D-86C3-DE139227CE47}"/>
          </ac:picMkLst>
        </pc:picChg>
      </pc:sldChg>
      <pc:sldChg chg="addSp modSp new mod setBg">
        <pc:chgData name="Williams, Kelly A" userId="S::kwilliams@ldcsb.ca::5687177e-797b-4d87-b52e-cddf033779f0" providerId="AD" clId="Web-{533CB43D-1342-9FF5-8CCA-0120C5EC88BB}" dt="2019-02-01T15:42:46.215" v="532" actId="20577"/>
        <pc:sldMkLst>
          <pc:docMk/>
          <pc:sldMk cId="2254120556" sldId="258"/>
        </pc:sldMkLst>
        <pc:spChg chg="mod">
          <ac:chgData name="Williams, Kelly A" userId="S::kwilliams@ldcsb.ca::5687177e-797b-4d87-b52e-cddf033779f0" providerId="AD" clId="Web-{533CB43D-1342-9FF5-8CCA-0120C5EC88BB}" dt="2019-02-01T15:25:19.893" v="368" actId="20577"/>
          <ac:spMkLst>
            <pc:docMk/>
            <pc:sldMk cId="2254120556" sldId="258"/>
            <ac:spMk id="2" creationId="{2B0BBDE8-D8F6-4657-9708-DC174D425A6A}"/>
          </ac:spMkLst>
        </pc:spChg>
        <pc:spChg chg="mod ord">
          <ac:chgData name="Williams, Kelly A" userId="S::kwilliams@ldcsb.ca::5687177e-797b-4d87-b52e-cddf033779f0" providerId="AD" clId="Web-{533CB43D-1342-9FF5-8CCA-0120C5EC88BB}" dt="2019-02-01T15:42:46.215" v="532" actId="20577"/>
          <ac:spMkLst>
            <pc:docMk/>
            <pc:sldMk cId="2254120556" sldId="258"/>
            <ac:spMk id="3" creationId="{59B0E89D-F076-4AB4-A819-18E2BBDDBF5B}"/>
          </ac:spMkLst>
        </pc:spChg>
        <pc:spChg chg="add">
          <ac:chgData name="Williams, Kelly A" userId="S::kwilliams@ldcsb.ca::5687177e-797b-4d87-b52e-cddf033779f0" providerId="AD" clId="Web-{533CB43D-1342-9FF5-8CCA-0120C5EC88BB}" dt="2019-02-01T15:24:42.361" v="363"/>
          <ac:spMkLst>
            <pc:docMk/>
            <pc:sldMk cId="2254120556" sldId="258"/>
            <ac:spMk id="9" creationId="{F3AF35CD-DA30-4E34-B0F3-32C27766DA05}"/>
          </ac:spMkLst>
        </pc:spChg>
        <pc:grpChg chg="add">
          <ac:chgData name="Williams, Kelly A" userId="S::kwilliams@ldcsb.ca::5687177e-797b-4d87-b52e-cddf033779f0" providerId="AD" clId="Web-{533CB43D-1342-9FF5-8CCA-0120C5EC88BB}" dt="2019-02-01T15:24:42.361" v="363"/>
          <ac:grpSpMkLst>
            <pc:docMk/>
            <pc:sldMk cId="2254120556" sldId="258"/>
            <ac:grpSpMk id="11" creationId="{BCFC42DC-2C46-47C4-BC61-530557385DBD}"/>
          </ac:grpSpMkLst>
        </pc:grpChg>
        <pc:picChg chg="add mod">
          <ac:chgData name="Williams, Kelly A" userId="S::kwilliams@ldcsb.ca::5687177e-797b-4d87-b52e-cddf033779f0" providerId="AD" clId="Web-{533CB43D-1342-9FF5-8CCA-0120C5EC88BB}" dt="2019-02-01T15:24:42.361" v="363"/>
          <ac:picMkLst>
            <pc:docMk/>
            <pc:sldMk cId="2254120556" sldId="258"/>
            <ac:picMk id="4" creationId="{A7F9D068-16FA-4D85-952D-D7A77C01DE4C}"/>
          </ac:picMkLst>
        </pc:picChg>
      </pc:sldChg>
      <pc:sldChg chg="addSp delSp modSp new mod setBg">
        <pc:chgData name="Williams, Kelly A" userId="S::kwilliams@ldcsb.ca::5687177e-797b-4d87-b52e-cddf033779f0" providerId="AD" clId="Web-{533CB43D-1342-9FF5-8CCA-0120C5EC88BB}" dt="2019-02-01T15:44:12.312" v="575" actId="20577"/>
        <pc:sldMkLst>
          <pc:docMk/>
          <pc:sldMk cId="1580465242" sldId="259"/>
        </pc:sldMkLst>
        <pc:spChg chg="mod">
          <ac:chgData name="Williams, Kelly A" userId="S::kwilliams@ldcsb.ca::5687177e-797b-4d87-b52e-cddf033779f0" providerId="AD" clId="Web-{533CB43D-1342-9FF5-8CCA-0120C5EC88BB}" dt="2019-02-01T15:44:12.312" v="575" actId="20577"/>
          <ac:spMkLst>
            <pc:docMk/>
            <pc:sldMk cId="1580465242" sldId="259"/>
            <ac:spMk id="2" creationId="{5E624D43-6E31-470C-91B0-16D4582629C2}"/>
          </ac:spMkLst>
        </pc:spChg>
        <pc:spChg chg="mod ord">
          <ac:chgData name="Williams, Kelly A" userId="S::kwilliams@ldcsb.ca::5687177e-797b-4d87-b52e-cddf033779f0" providerId="AD" clId="Web-{533CB43D-1342-9FF5-8CCA-0120C5EC88BB}" dt="2019-02-01T15:43:41.858" v="571" actId="20577"/>
          <ac:spMkLst>
            <pc:docMk/>
            <pc:sldMk cId="1580465242" sldId="259"/>
            <ac:spMk id="3" creationId="{3FA42FC3-86C8-4701-994C-03D3BD9A2326}"/>
          </ac:spMkLst>
        </pc:spChg>
        <pc:spChg chg="add del">
          <ac:chgData name="Williams, Kelly A" userId="S::kwilliams@ldcsb.ca::5687177e-797b-4d87-b52e-cddf033779f0" providerId="AD" clId="Web-{533CB43D-1342-9FF5-8CCA-0120C5EC88BB}" dt="2019-02-01T15:22:42.747" v="297"/>
          <ac:spMkLst>
            <pc:docMk/>
            <pc:sldMk cId="1580465242" sldId="259"/>
            <ac:spMk id="6" creationId="{89C8D586-1ECD-4981-BED2-97336112C0AD}"/>
          </ac:spMkLst>
        </pc:spChg>
        <pc:spChg chg="add">
          <ac:chgData name="Williams, Kelly A" userId="S::kwilliams@ldcsb.ca::5687177e-797b-4d87-b52e-cddf033779f0" providerId="AD" clId="Web-{533CB43D-1342-9FF5-8CCA-0120C5EC88BB}" dt="2019-02-01T15:22:43.434" v="298"/>
          <ac:spMkLst>
            <pc:docMk/>
            <pc:sldMk cId="1580465242" sldId="259"/>
            <ac:spMk id="8" creationId="{44FC10B2-BCD5-46E2-A2E0-F714BE70C533}"/>
          </ac:spMkLst>
        </pc:spChg>
        <pc:spChg chg="add del">
          <ac:chgData name="Williams, Kelly A" userId="S::kwilliams@ldcsb.ca::5687177e-797b-4d87-b52e-cddf033779f0" providerId="AD" clId="Web-{533CB43D-1342-9FF5-8CCA-0120C5EC88BB}" dt="2019-02-01T15:22:34.465" v="295"/>
          <ac:spMkLst>
            <pc:docMk/>
            <pc:sldMk cId="1580465242" sldId="259"/>
            <ac:spMk id="9" creationId="{44FC10B2-BCD5-46E2-A2E0-F714BE70C533}"/>
          </ac:spMkLst>
        </pc:spChg>
        <pc:spChg chg="add">
          <ac:chgData name="Williams, Kelly A" userId="S::kwilliams@ldcsb.ca::5687177e-797b-4d87-b52e-cddf033779f0" providerId="AD" clId="Web-{533CB43D-1342-9FF5-8CCA-0120C5EC88BB}" dt="2019-02-01T15:22:43.434" v="298"/>
          <ac:spMkLst>
            <pc:docMk/>
            <pc:sldMk cId="1580465242" sldId="259"/>
            <ac:spMk id="10" creationId="{92C2962D-5AA6-4EB0-9A2C-F385BF76A29F}"/>
          </ac:spMkLst>
        </pc:spChg>
        <pc:spChg chg="add del">
          <ac:chgData name="Williams, Kelly A" userId="S::kwilliams@ldcsb.ca::5687177e-797b-4d87-b52e-cddf033779f0" providerId="AD" clId="Web-{533CB43D-1342-9FF5-8CCA-0120C5EC88BB}" dt="2019-02-01T15:22:34.465" v="295"/>
          <ac:spMkLst>
            <pc:docMk/>
            <pc:sldMk cId="1580465242" sldId="259"/>
            <ac:spMk id="11" creationId="{92C2962D-5AA6-4EB0-9A2C-F385BF76A29F}"/>
          </ac:spMkLst>
        </pc:spChg>
        <pc:spChg chg="add">
          <ac:chgData name="Williams, Kelly A" userId="S::kwilliams@ldcsb.ca::5687177e-797b-4d87-b52e-cddf033779f0" providerId="AD" clId="Web-{533CB43D-1342-9FF5-8CCA-0120C5EC88BB}" dt="2019-02-01T15:22:43.434" v="298"/>
          <ac:spMkLst>
            <pc:docMk/>
            <pc:sldMk cId="1580465242" sldId="259"/>
            <ac:spMk id="12" creationId="{5196A65C-A88E-4E6C-9882-A77D52FCE41E}"/>
          </ac:spMkLst>
        </pc:spChg>
        <pc:spChg chg="add del">
          <ac:chgData name="Williams, Kelly A" userId="S::kwilliams@ldcsb.ca::5687177e-797b-4d87-b52e-cddf033779f0" providerId="AD" clId="Web-{533CB43D-1342-9FF5-8CCA-0120C5EC88BB}" dt="2019-02-01T15:22:34.465" v="295"/>
          <ac:spMkLst>
            <pc:docMk/>
            <pc:sldMk cId="1580465242" sldId="259"/>
            <ac:spMk id="13" creationId="{5196A65C-A88E-4E6C-9882-A77D52FCE41E}"/>
          </ac:spMkLst>
        </pc:spChg>
        <pc:spChg chg="add">
          <ac:chgData name="Williams, Kelly A" userId="S::kwilliams@ldcsb.ca::5687177e-797b-4d87-b52e-cddf033779f0" providerId="AD" clId="Web-{533CB43D-1342-9FF5-8CCA-0120C5EC88BB}" dt="2019-02-01T15:22:43.434" v="298"/>
          <ac:spMkLst>
            <pc:docMk/>
            <pc:sldMk cId="1580465242" sldId="259"/>
            <ac:spMk id="18" creationId="{19A1D830-E73C-47A9-A534-323CEEFF5B32}"/>
          </ac:spMkLst>
        </pc:spChg>
        <pc:spChg chg="add del">
          <ac:chgData name="Williams, Kelly A" userId="S::kwilliams@ldcsb.ca::5687177e-797b-4d87-b52e-cddf033779f0" providerId="AD" clId="Web-{533CB43D-1342-9FF5-8CCA-0120C5EC88BB}" dt="2019-02-01T15:22:34.465" v="295"/>
          <ac:spMkLst>
            <pc:docMk/>
            <pc:sldMk cId="1580465242" sldId="259"/>
            <ac:spMk id="19" creationId="{19A1D830-E73C-47A9-A534-323CEEFF5B32}"/>
          </ac:spMkLst>
        </pc:spChg>
        <pc:spChg chg="add">
          <ac:chgData name="Williams, Kelly A" userId="S::kwilliams@ldcsb.ca::5687177e-797b-4d87-b52e-cddf033779f0" providerId="AD" clId="Web-{533CB43D-1342-9FF5-8CCA-0120C5EC88BB}" dt="2019-02-01T15:22:43.434" v="298"/>
          <ac:spMkLst>
            <pc:docMk/>
            <pc:sldMk cId="1580465242" sldId="259"/>
            <ac:spMk id="20" creationId="{8F69FBEC-4C47-4288-962D-3FC20C79F3F5}"/>
          </ac:spMkLst>
        </pc:spChg>
        <pc:spChg chg="add del">
          <ac:chgData name="Williams, Kelly A" userId="S::kwilliams@ldcsb.ca::5687177e-797b-4d87-b52e-cddf033779f0" providerId="AD" clId="Web-{533CB43D-1342-9FF5-8CCA-0120C5EC88BB}" dt="2019-02-01T15:22:34.465" v="295"/>
          <ac:spMkLst>
            <pc:docMk/>
            <pc:sldMk cId="1580465242" sldId="259"/>
            <ac:spMk id="21" creationId="{8F69FBEC-4C47-4288-962D-3FC20C79F3F5}"/>
          </ac:spMkLst>
        </pc:spChg>
        <pc:grpChg chg="add del">
          <ac:chgData name="Williams, Kelly A" userId="S::kwilliams@ldcsb.ca::5687177e-797b-4d87-b52e-cddf033779f0" providerId="AD" clId="Web-{533CB43D-1342-9FF5-8CCA-0120C5EC88BB}" dt="2019-02-01T15:22:42.747" v="297"/>
          <ac:grpSpMkLst>
            <pc:docMk/>
            <pc:sldMk cId="1580465242" sldId="259"/>
            <ac:grpSpMk id="7" creationId="{AF001A23-2767-4A31-BD30-56112DE9527E}"/>
          </ac:grpSpMkLst>
        </pc:grpChg>
        <pc:grpChg chg="add">
          <ac:chgData name="Williams, Kelly A" userId="S::kwilliams@ldcsb.ca::5687177e-797b-4d87-b52e-cddf033779f0" providerId="AD" clId="Web-{533CB43D-1342-9FF5-8CCA-0120C5EC88BB}" dt="2019-02-01T15:22:43.434" v="298"/>
          <ac:grpSpMkLst>
            <pc:docMk/>
            <pc:sldMk cId="1580465242" sldId="259"/>
            <ac:grpSpMk id="14" creationId="{9D656BC9-D198-47EB-BF65-7B922CED4189}"/>
          </ac:grpSpMkLst>
        </pc:grpChg>
        <pc:grpChg chg="add del">
          <ac:chgData name="Williams, Kelly A" userId="S::kwilliams@ldcsb.ca::5687177e-797b-4d87-b52e-cddf033779f0" providerId="AD" clId="Web-{533CB43D-1342-9FF5-8CCA-0120C5EC88BB}" dt="2019-02-01T15:22:34.465" v="295"/>
          <ac:grpSpMkLst>
            <pc:docMk/>
            <pc:sldMk cId="1580465242" sldId="259"/>
            <ac:grpSpMk id="15" creationId="{9D656BC9-D198-47EB-BF65-7B922CED4189}"/>
          </ac:grpSpMkLst>
        </pc:grpChg>
        <pc:grpChg chg="add">
          <ac:chgData name="Williams, Kelly A" userId="S::kwilliams@ldcsb.ca::5687177e-797b-4d87-b52e-cddf033779f0" providerId="AD" clId="Web-{533CB43D-1342-9FF5-8CCA-0120C5EC88BB}" dt="2019-02-01T15:22:43.434" v="298"/>
          <ac:grpSpMkLst>
            <pc:docMk/>
            <pc:sldMk cId="1580465242" sldId="259"/>
            <ac:grpSpMk id="22" creationId="{54F6FC82-E588-4DA0-8096-0C3BD54F17B5}"/>
          </ac:grpSpMkLst>
        </pc:grpChg>
        <pc:grpChg chg="add del">
          <ac:chgData name="Williams, Kelly A" userId="S::kwilliams@ldcsb.ca::5687177e-797b-4d87-b52e-cddf033779f0" providerId="AD" clId="Web-{533CB43D-1342-9FF5-8CCA-0120C5EC88BB}" dt="2019-02-01T15:22:34.465" v="295"/>
          <ac:grpSpMkLst>
            <pc:docMk/>
            <pc:sldMk cId="1580465242" sldId="259"/>
            <ac:grpSpMk id="23" creationId="{54F6FC82-E588-4DA0-8096-0C3BD54F17B5}"/>
          </ac:grpSpMkLst>
        </pc:grpChg>
        <pc:picChg chg="add mod">
          <ac:chgData name="Williams, Kelly A" userId="S::kwilliams@ldcsb.ca::5687177e-797b-4d87-b52e-cddf033779f0" providerId="AD" clId="Web-{533CB43D-1342-9FF5-8CCA-0120C5EC88BB}" dt="2019-02-01T15:22:43.434" v="298"/>
          <ac:picMkLst>
            <pc:docMk/>
            <pc:sldMk cId="1580465242" sldId="259"/>
            <ac:picMk id="4" creationId="{36CC9CBC-29E1-47C1-ACE1-F6329942EDFA}"/>
          </ac:picMkLst>
        </pc:picChg>
      </pc:sldChg>
      <pc:sldChg chg="addSp modSp new">
        <pc:chgData name="Williams, Kelly A" userId="S::kwilliams@ldcsb.ca::5687177e-797b-4d87-b52e-cddf033779f0" providerId="AD" clId="Web-{533CB43D-1342-9FF5-8CCA-0120C5EC88BB}" dt="2019-02-01T15:27:12.991" v="391" actId="20577"/>
        <pc:sldMkLst>
          <pc:docMk/>
          <pc:sldMk cId="785508680" sldId="260"/>
        </pc:sldMkLst>
        <pc:spChg chg="mod">
          <ac:chgData name="Williams, Kelly A" userId="S::kwilliams@ldcsb.ca::5687177e-797b-4d87-b52e-cddf033779f0" providerId="AD" clId="Web-{533CB43D-1342-9FF5-8CCA-0120C5EC88BB}" dt="2019-02-01T15:14:12.321" v="148" actId="20577"/>
          <ac:spMkLst>
            <pc:docMk/>
            <pc:sldMk cId="785508680" sldId="260"/>
            <ac:spMk id="2" creationId="{5E321FBF-3256-4D49-8558-3191BEDB69C5}"/>
          </ac:spMkLst>
        </pc:spChg>
        <pc:spChg chg="mod">
          <ac:chgData name="Williams, Kelly A" userId="S::kwilliams@ldcsb.ca::5687177e-797b-4d87-b52e-cddf033779f0" providerId="AD" clId="Web-{533CB43D-1342-9FF5-8CCA-0120C5EC88BB}" dt="2019-02-01T15:27:12.991" v="391" actId="20577"/>
          <ac:spMkLst>
            <pc:docMk/>
            <pc:sldMk cId="785508680" sldId="260"/>
            <ac:spMk id="3" creationId="{A9F9450A-3A24-4B94-88A5-0AC3BA6CEB04}"/>
          </ac:spMkLst>
        </pc:spChg>
        <pc:picChg chg="add mod">
          <ac:chgData name="Williams, Kelly A" userId="S::kwilliams@ldcsb.ca::5687177e-797b-4d87-b52e-cddf033779f0" providerId="AD" clId="Web-{533CB43D-1342-9FF5-8CCA-0120C5EC88BB}" dt="2019-02-01T15:26:44.475" v="388" actId="1076"/>
          <ac:picMkLst>
            <pc:docMk/>
            <pc:sldMk cId="785508680" sldId="260"/>
            <ac:picMk id="4" creationId="{D95B7654-381E-4B1D-8A50-ED338686EC89}"/>
          </ac:picMkLst>
        </pc:picChg>
      </pc:sldChg>
      <pc:sldChg chg="addSp modSp new mod setBg">
        <pc:chgData name="Williams, Kelly A" userId="S::kwilliams@ldcsb.ca::5687177e-797b-4d87-b52e-cddf033779f0" providerId="AD" clId="Web-{533CB43D-1342-9FF5-8CCA-0120C5EC88BB}" dt="2019-02-01T15:37:14.015" v="407" actId="1076"/>
        <pc:sldMkLst>
          <pc:docMk/>
          <pc:sldMk cId="1974864273" sldId="261"/>
        </pc:sldMkLst>
        <pc:spChg chg="mod">
          <ac:chgData name="Williams, Kelly A" userId="S::kwilliams@ldcsb.ca::5687177e-797b-4d87-b52e-cddf033779f0" providerId="AD" clId="Web-{533CB43D-1342-9FF5-8CCA-0120C5EC88BB}" dt="2019-02-01T15:27:54.181" v="394"/>
          <ac:spMkLst>
            <pc:docMk/>
            <pc:sldMk cId="1974864273" sldId="261"/>
            <ac:spMk id="2" creationId="{75DA6702-1160-47CB-A9A1-CD53325E67DE}"/>
          </ac:spMkLst>
        </pc:spChg>
        <pc:spChg chg="mod ord">
          <ac:chgData name="Williams, Kelly A" userId="S::kwilliams@ldcsb.ca::5687177e-797b-4d87-b52e-cddf033779f0" providerId="AD" clId="Web-{533CB43D-1342-9FF5-8CCA-0120C5EC88BB}" dt="2019-02-01T15:36:43.435" v="401" actId="20577"/>
          <ac:spMkLst>
            <pc:docMk/>
            <pc:sldMk cId="1974864273" sldId="261"/>
            <ac:spMk id="3" creationId="{6CB0C1FE-F2BA-4E76-8611-0D9412C7526A}"/>
          </ac:spMkLst>
        </pc:spChg>
        <pc:spChg chg="add">
          <ac:chgData name="Williams, Kelly A" userId="S::kwilliams@ldcsb.ca::5687177e-797b-4d87-b52e-cddf033779f0" providerId="AD" clId="Web-{533CB43D-1342-9FF5-8CCA-0120C5EC88BB}" dt="2019-02-01T15:27:54.181" v="394"/>
          <ac:spMkLst>
            <pc:docMk/>
            <pc:sldMk cId="1974864273" sldId="261"/>
            <ac:spMk id="9" creationId="{3964958D-AF5D-4863-B5FB-83F6B8CB12A0}"/>
          </ac:spMkLst>
        </pc:spChg>
        <pc:grpChg chg="add">
          <ac:chgData name="Williams, Kelly A" userId="S::kwilliams@ldcsb.ca::5687177e-797b-4d87-b52e-cddf033779f0" providerId="AD" clId="Web-{533CB43D-1342-9FF5-8CCA-0120C5EC88BB}" dt="2019-02-01T15:27:54.181" v="394"/>
          <ac:grpSpMkLst>
            <pc:docMk/>
            <pc:sldMk cId="1974864273" sldId="261"/>
            <ac:grpSpMk id="11" creationId="{11002ACD-3B0C-4885-8754-8A00E926FE4B}"/>
          </ac:grpSpMkLst>
        </pc:grpChg>
        <pc:picChg chg="add mod">
          <ac:chgData name="Williams, Kelly A" userId="S::kwilliams@ldcsb.ca::5687177e-797b-4d87-b52e-cddf033779f0" providerId="AD" clId="Web-{533CB43D-1342-9FF5-8CCA-0120C5EC88BB}" dt="2019-02-01T15:27:54.181" v="394"/>
          <ac:picMkLst>
            <pc:docMk/>
            <pc:sldMk cId="1974864273" sldId="261"/>
            <ac:picMk id="4" creationId="{2BD18558-5F04-41DE-A55D-709B5A7BC300}"/>
          </ac:picMkLst>
        </pc:picChg>
        <pc:picChg chg="add mod">
          <ac:chgData name="Williams, Kelly A" userId="S::kwilliams@ldcsb.ca::5687177e-797b-4d87-b52e-cddf033779f0" providerId="AD" clId="Web-{533CB43D-1342-9FF5-8CCA-0120C5EC88BB}" dt="2019-02-01T15:37:14.015" v="407" actId="1076"/>
          <ac:picMkLst>
            <pc:docMk/>
            <pc:sldMk cId="1974864273" sldId="261"/>
            <ac:picMk id="6" creationId="{3F77FE0D-58EA-4838-8531-8FBA2D37450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2/1/2019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AVI2O Units of Study</a:t>
            </a:r>
          </a:p>
        </p:txBody>
      </p:sp>
    </p:spTree>
    <p:extLst>
      <p:ext uri="{BB962C8B-B14F-4D97-AF65-F5344CB8AC3E}">
        <p14:creationId xmlns:p14="http://schemas.microsoft.com/office/powerpoint/2010/main" val="3879346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CF043BA-0C52-4068-BCF5-2B2D89BA9D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BCE220-3BC0-48ED-9831-32865E4BE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12" y="484632"/>
            <a:ext cx="3816774" cy="1609344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4000" dirty="0"/>
              <a:t>Unit 1: The elements and principles of design</a:t>
            </a:r>
            <a:endParaRPr lang="en-US" sz="4000" dirty="0">
              <a:latin typeface="Rockwell Condensed"/>
            </a:endParaRPr>
          </a:p>
        </p:txBody>
      </p:sp>
      <p:pic>
        <p:nvPicPr>
          <p:cNvPr id="4" name="Picture 4" descr="A picture containing book, text&#10;&#10;Description generated with very high confidence">
            <a:extLst>
              <a:ext uri="{FF2B5EF4-FFF2-40B4-BE49-F238E27FC236}">
                <a16:creationId xmlns:a16="http://schemas.microsoft.com/office/drawing/2014/main" xmlns="" id="{FC459ACA-0BBA-454D-86C3-DE139227CE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85" r="-2" b="19536"/>
          <a:stretch/>
        </p:blipFill>
        <p:spPr>
          <a:xfrm>
            <a:off x="3343" y="10"/>
            <a:ext cx="7548923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DE2E43-30CB-436E-9E04-E6944856A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1073" y="2932254"/>
            <a:ext cx="3816774" cy="31129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Content: Reviewing the elements and principles of design.</a:t>
            </a:r>
          </a:p>
          <a:p>
            <a:r>
              <a:rPr lang="en-US" sz="2400" b="1" dirty="0"/>
              <a:t>Major task: creating a Zentangle portfolio cover.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16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789ACCC8-A635-400E-B9C0-AD9CA57109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CBC21CEB-233C-4B50-8CCA-829AD0428F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F3DF2D74-CD63-49A8-A93B-9DA2F59511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9600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3AF35CD-DA30-4E34-B0F3-32C27766DA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0BBDE8-D8F6-4657-9708-DC174D425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350" y="484632"/>
            <a:ext cx="3544035" cy="2019652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/>
              <a:t>Unit 2: drawing</a:t>
            </a:r>
            <a:endParaRPr lang="en-US" dirty="0">
              <a:latin typeface="Rockwell Condensed"/>
            </a:endParaRPr>
          </a:p>
        </p:txBody>
      </p:sp>
      <p:pic>
        <p:nvPicPr>
          <p:cNvPr id="4" name="Picture 4" descr="A picture containing ground, outdoor&#10;&#10;Description generated with high confidence">
            <a:extLst>
              <a:ext uri="{FF2B5EF4-FFF2-40B4-BE49-F238E27FC236}">
                <a16:creationId xmlns:a16="http://schemas.microsoft.com/office/drawing/2014/main" xmlns="" id="{A7F9D068-16FA-4D85-952D-D7A77C01DE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999" y="984043"/>
            <a:ext cx="6882269" cy="49001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B0E89D-F076-4AB4-A819-18E2BBDDB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4966" y="2922485"/>
            <a:ext cx="3544034" cy="242909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400" dirty="0"/>
              <a:t>Content: Reviewing drawing techniques and the perceptual skills required for high realism drawing.</a:t>
            </a:r>
            <a:endParaRPr lang="en-US" sz="2400" b="1" dirty="0"/>
          </a:p>
          <a:p>
            <a:r>
              <a:rPr lang="en-US" sz="2400" b="1" dirty="0"/>
              <a:t>Major task: Creating a Surrealist handscape using graphite pencils.</a:t>
            </a:r>
            <a:endParaRPr lang="en-US"/>
          </a:p>
          <a:p>
            <a:endParaRPr lang="en-US" sz="16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CFC42DC-2C46-47C4-BC61-530557385D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54B91A37-AA1F-4966-8ACF-93023547DA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17B17AC5-0931-432F-9A4A-DDCFAA010A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4120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xmlns="" id="{44FC10B2-BCD5-46E2-A2E0-F714BE70C5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xmlns="" id="{92C2962D-5AA6-4EB0-9A2C-F385BF76A2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xmlns="" id="{5196A65C-A88E-4E6C-9882-A77D52FCE4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4">
            <a:extLst>
              <a:ext uri="{FF2B5EF4-FFF2-40B4-BE49-F238E27FC236}">
                <a16:creationId xmlns:a16="http://schemas.microsoft.com/office/drawing/2014/main" xmlns="" id="{9D656BC9-D198-47EB-BF65-7B922CED41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9C92DB27-596D-48D1-BB72-94081C9C1E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9AF33BFF-A87A-4022-BFF0-6C6E10173D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18" name="Rectangle 18">
            <a:extLst>
              <a:ext uri="{FF2B5EF4-FFF2-40B4-BE49-F238E27FC236}">
                <a16:creationId xmlns:a16="http://schemas.microsoft.com/office/drawing/2014/main" xmlns="" id="{19A1D830-E73C-47A9-A534-323CEEFF5B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xmlns="" id="{8F69FBEC-4C47-4288-962D-3FC20C79F3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624D43-6E31-470C-91B0-16D458262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5346" y="165057"/>
            <a:ext cx="3896264" cy="376566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7200" kern="1200" cap="all" baseline="0" dirty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Unit 3: Painting</a:t>
            </a:r>
            <a:endParaRPr lang="en-US" sz="7200" dirty="0">
              <a:blipFill dpi="0" rotWithShape="1">
                <a:blip r:embed="rId4">
                  <a:extLst/>
                </a:blip>
                <a:srcRect/>
                <a:tile tx="6350" ty="-127000" sx="65000" sy="64000" flip="none" algn="tl"/>
              </a:blipFill>
              <a:latin typeface="Rockwell Condense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A42FC3-86C8-4701-994C-03D3BD9A2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52" y="4379351"/>
            <a:ext cx="3867073" cy="206630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2400" dirty="0"/>
              <a:t>Content: learning about various </a:t>
            </a:r>
            <a:r>
              <a:rPr lang="en-US" sz="2400" dirty="0" err="1"/>
              <a:t>watercolour</a:t>
            </a:r>
            <a:r>
              <a:rPr lang="en-US" sz="2400" dirty="0"/>
              <a:t> and ink techniques.</a:t>
            </a:r>
          </a:p>
          <a:p>
            <a:r>
              <a:rPr lang="en-US" sz="2400" b="1" dirty="0"/>
              <a:t>Major task: creating an ink and watercolour creature using India ink and watercolour paints.</a:t>
            </a:r>
            <a:endParaRPr lang="en-US"/>
          </a:p>
        </p:txBody>
      </p:sp>
      <p:pic>
        <p:nvPicPr>
          <p:cNvPr id="4" name="Picture 4" descr="A picture containing animal&#10;&#10;Description generated with high confidence">
            <a:extLst>
              <a:ext uri="{FF2B5EF4-FFF2-40B4-BE49-F238E27FC236}">
                <a16:creationId xmlns:a16="http://schemas.microsoft.com/office/drawing/2014/main" xmlns="" id="{36CC9CBC-29E1-47C1-ACE1-F6329942EDF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3310" r="-1" b="34"/>
          <a:stretch/>
        </p:blipFill>
        <p:spPr>
          <a:xfrm>
            <a:off x="20" y="10"/>
            <a:ext cx="6901088" cy="6857990"/>
          </a:xfrm>
          <a:prstGeom prst="rect">
            <a:avLst/>
          </a:prstGeom>
        </p:spPr>
      </p:pic>
      <p:grpSp>
        <p:nvGrpSpPr>
          <p:cNvPr id="22" name="Group 22">
            <a:extLst>
              <a:ext uri="{FF2B5EF4-FFF2-40B4-BE49-F238E27FC236}">
                <a16:creationId xmlns:a16="http://schemas.microsoft.com/office/drawing/2014/main" xmlns="" id="{54F6FC82-E588-4DA0-8096-0C3BD54F17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401724" y="6229681"/>
            <a:ext cx="457200" cy="457200"/>
            <a:chOff x="11361456" y="6195813"/>
            <a:chExt cx="548640" cy="54864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E8898E90-044F-45FF-8B4D-CE0F6A630A4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923BF161-A852-4DA5-BB4C-2DFC336B77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0465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321FBF-3256-4D49-8558-3191BEDB6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4: Prehistoric and Ancient Egyptian history &amp; etching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F9450A-3A24-4B94-88A5-0AC3BA6CE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 Content: Prehistoric and Ancient Egyptian art and practices.</a:t>
            </a:r>
          </a:p>
          <a:p>
            <a:r>
              <a:rPr lang="en-US" sz="2800" b="1" dirty="0"/>
              <a:t>Major task: creating scratchboard art.</a:t>
            </a:r>
            <a:endParaRPr lang="en-US" dirty="0"/>
          </a:p>
        </p:txBody>
      </p:sp>
      <p:pic>
        <p:nvPicPr>
          <p:cNvPr id="4" name="Picture 4" descr="A close up of an owl looking at the camera&#10;&#10;Description generated with very high confidence">
            <a:extLst>
              <a:ext uri="{FF2B5EF4-FFF2-40B4-BE49-F238E27FC236}">
                <a16:creationId xmlns:a16="http://schemas.microsoft.com/office/drawing/2014/main" xmlns="" id="{D95B7654-381E-4B1D-8A50-ED338686E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405" y="3803895"/>
            <a:ext cx="3832957" cy="273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508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964958D-AF5D-4863-B5FB-83F6B8CB12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44" y="0"/>
            <a:ext cx="12188656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DA6702-1160-47CB-A9A1-CD53325E6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400"/>
              <a:t>Unit 5: Ancient Greece, Ancient Rome, Medieval Times, &amp; Print making</a:t>
            </a:r>
          </a:p>
        </p:txBody>
      </p:sp>
      <p:pic>
        <p:nvPicPr>
          <p:cNvPr id="4" name="Picture 4" descr="A picture containing wall, indoor&#10;&#10;Description generated with high confidence">
            <a:extLst>
              <a:ext uri="{FF2B5EF4-FFF2-40B4-BE49-F238E27FC236}">
                <a16:creationId xmlns:a16="http://schemas.microsoft.com/office/drawing/2014/main" xmlns="" id="{2BD18558-5F04-41DE-A55D-709B5A7BC3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14"/>
          <a:stretch/>
        </p:blipFill>
        <p:spPr>
          <a:xfrm>
            <a:off x="3344" y="10"/>
            <a:ext cx="4646726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B0C1FE-F2BA-4E76-8611-0D9412C75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0109" y="2121408"/>
            <a:ext cx="6730276" cy="40507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/>
              <a:t>Content: Ancient Greek, Ancient Roman, and Medieval art and practices.</a:t>
            </a:r>
          </a:p>
          <a:p>
            <a:r>
              <a:rPr lang="en-US" sz="1800" b="1" dirty="0"/>
              <a:t>*Major task: The task is your culminating assignment.  It involves creating an illuminated Medieval manuscript.  You will learn the art of print making.</a:t>
            </a:r>
          </a:p>
          <a:p>
            <a:pPr marL="0" indent="0">
              <a:buNone/>
            </a:pPr>
            <a:endParaRPr lang="en-US" sz="1800" b="1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1002ACD-3B0C-4885-8754-8A00E926FE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DF0313CD-4196-4456-A70D-5EE2B995BA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80DE0B32-9EE8-4975-AD48-3855B0A82A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3F77FE0D-58EA-4838-8531-8FBA2D3745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7169" y="4148015"/>
            <a:ext cx="2069124" cy="204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8642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0</TotalTime>
  <Words>136</Words>
  <Application>Microsoft Office PowerPoint</Application>
  <PresentationFormat>Widescreen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Rockwell</vt:lpstr>
      <vt:lpstr>Rockwell Condensed</vt:lpstr>
      <vt:lpstr>Rockwell Extra Bold</vt:lpstr>
      <vt:lpstr>Wingdings</vt:lpstr>
      <vt:lpstr>Wood Type</vt:lpstr>
      <vt:lpstr>AVI2O Units of Study</vt:lpstr>
      <vt:lpstr>Unit 1: The elements and principles of design</vt:lpstr>
      <vt:lpstr>Unit 2: drawing</vt:lpstr>
      <vt:lpstr>Unit 3: Painting</vt:lpstr>
      <vt:lpstr>Unit 4: Prehistoric and Ancient Egyptian history &amp; etching</vt:lpstr>
      <vt:lpstr>Unit 5: Ancient Greece, Ancient Rome, Medieval Times, &amp; Print making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Williams, Kelly A</cp:lastModifiedBy>
  <cp:revision>156</cp:revision>
  <dcterms:created xsi:type="dcterms:W3CDTF">2014-09-12T02:14:24Z</dcterms:created>
  <dcterms:modified xsi:type="dcterms:W3CDTF">2019-02-01T22:00:23Z</dcterms:modified>
</cp:coreProperties>
</file>