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9" r:id="rId3"/>
    <p:sldId id="260" r:id="rId4"/>
    <p:sldId id="261" r:id="rId5"/>
    <p:sldId id="257" r:id="rId6"/>
    <p:sldId id="262" r:id="rId7"/>
    <p:sldId id="263" r:id="rId8"/>
    <p:sldId id="25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s, Kelly A" userId="S::kwilliams@ldcsb.ca::5687177e-797b-4d87-b52e-cddf033779f0" providerId="AD" clId="Web-{B473548A-CC7D-0410-7014-16AB6BD0796E}"/>
    <pc:docChg chg="addSld delSld modSld sldOrd">
      <pc:chgData name="Williams, Kelly A" userId="S::kwilliams@ldcsb.ca::5687177e-797b-4d87-b52e-cddf033779f0" providerId="AD" clId="Web-{B473548A-CC7D-0410-7014-16AB6BD0796E}" dt="2018-09-27T13:49:31.928" v="765" actId="20577"/>
      <pc:docMkLst>
        <pc:docMk/>
      </pc:docMkLst>
      <pc:sldChg chg="addSp delSp modSp mod setBg">
        <pc:chgData name="Williams, Kelly A" userId="S::kwilliams@ldcsb.ca::5687177e-797b-4d87-b52e-cddf033779f0" providerId="AD" clId="Web-{B473548A-CC7D-0410-7014-16AB6BD0796E}" dt="2018-09-27T13:00:19.270" v="12"/>
        <pc:sldMkLst>
          <pc:docMk/>
          <pc:sldMk cId="3879346322" sldId="256"/>
        </pc:sldMkLst>
        <pc:spChg chg="mod ord">
          <ac:chgData name="Williams, Kelly A" userId="S::kwilliams@ldcsb.ca::5687177e-797b-4d87-b52e-cddf033779f0" providerId="AD" clId="Web-{B473548A-CC7D-0410-7014-16AB6BD0796E}" dt="2018-09-27T13:00:19.270" v="12"/>
          <ac:spMkLst>
            <pc:docMk/>
            <pc:sldMk cId="3879346322" sldId="256"/>
            <ac:spMk id="2" creationId="{00000000-0000-0000-0000-000000000000}"/>
          </ac:spMkLst>
        </pc:spChg>
        <pc:spChg chg="del">
          <ac:chgData name="Williams, Kelly A" userId="S::kwilliams@ldcsb.ca::5687177e-797b-4d87-b52e-cddf033779f0" providerId="AD" clId="Web-{B473548A-CC7D-0410-7014-16AB6BD0796E}" dt="2018-09-27T12:58:58.220" v="7"/>
          <ac:spMkLst>
            <pc:docMk/>
            <pc:sldMk cId="3879346322" sldId="256"/>
            <ac:spMk id="3" creationId="{00000000-0000-0000-0000-000000000000}"/>
          </ac:spMkLst>
        </pc:spChg>
        <pc:spChg chg="add">
          <ac:chgData name="Williams, Kelly A" userId="S::kwilliams@ldcsb.ca::5687177e-797b-4d87-b52e-cddf033779f0" providerId="AD" clId="Web-{B473548A-CC7D-0410-7014-16AB6BD0796E}" dt="2018-09-27T13:00:19.270" v="12"/>
          <ac:spMkLst>
            <pc:docMk/>
            <pc:sldMk cId="3879346322" sldId="256"/>
            <ac:spMk id="6" creationId="{5C28659E-412C-4600-B45E-BAE370BC24B9}"/>
          </ac:spMkLst>
        </pc:spChg>
        <pc:spChg chg="add">
          <ac:chgData name="Williams, Kelly A" userId="S::kwilliams@ldcsb.ca::5687177e-797b-4d87-b52e-cddf033779f0" providerId="AD" clId="Web-{B473548A-CC7D-0410-7014-16AB6BD0796E}" dt="2018-09-27T13:00:19.270" v="12"/>
          <ac:spMkLst>
            <pc:docMk/>
            <pc:sldMk cId="3879346322" sldId="256"/>
            <ac:spMk id="7" creationId="{55BE2824-A619-43D4-8CEE-814E76EACEFF}"/>
          </ac:spMkLst>
        </pc:spChg>
        <pc:spChg chg="add">
          <ac:chgData name="Williams, Kelly A" userId="S::kwilliams@ldcsb.ca::5687177e-797b-4d87-b52e-cddf033779f0" providerId="AD" clId="Web-{B473548A-CC7D-0410-7014-16AB6BD0796E}" dt="2018-09-27T13:00:19.270" v="12"/>
          <ac:spMkLst>
            <pc:docMk/>
            <pc:sldMk cId="3879346322" sldId="256"/>
            <ac:spMk id="8" creationId="{7F757314-8028-429F-A691-15514DF1133C}"/>
          </ac:spMkLst>
        </pc:spChg>
        <pc:spChg chg="add del">
          <ac:chgData name="Williams, Kelly A" userId="S::kwilliams@ldcsb.ca::5687177e-797b-4d87-b52e-cddf033779f0" providerId="AD" clId="Web-{B473548A-CC7D-0410-7014-16AB6BD0796E}" dt="2018-09-27T13:00:18.332" v="11"/>
          <ac:spMkLst>
            <pc:docMk/>
            <pc:sldMk cId="3879346322" sldId="256"/>
            <ac:spMk id="9" creationId="{AA184731-2495-4C5E-84D7-045E260A3112}"/>
          </ac:spMkLst>
        </pc:spChg>
        <pc:spChg chg="add del">
          <ac:chgData name="Williams, Kelly A" userId="S::kwilliams@ldcsb.ca::5687177e-797b-4d87-b52e-cddf033779f0" providerId="AD" clId="Web-{B473548A-CC7D-0410-7014-16AB6BD0796E}" dt="2018-09-27T13:00:18.332" v="11"/>
          <ac:spMkLst>
            <pc:docMk/>
            <pc:sldMk cId="3879346322" sldId="256"/>
            <ac:spMk id="11" creationId="{1BDA4DC5-9C94-4C6C-A12F-2E0C8D69B477}"/>
          </ac:spMkLst>
        </pc:spChg>
        <pc:spChg chg="add">
          <ac:chgData name="Williams, Kelly A" userId="S::kwilliams@ldcsb.ca::5687177e-797b-4d87-b52e-cddf033779f0" providerId="AD" clId="Web-{B473548A-CC7D-0410-7014-16AB6BD0796E}" dt="2018-09-27T13:00:19.270" v="12"/>
          <ac:spMkLst>
            <pc:docMk/>
            <pc:sldMk cId="3879346322" sldId="256"/>
            <ac:spMk id="15" creationId="{CCFB0F09-9A6D-4393-94DE-D19BB32FF3B2}"/>
          </ac:spMkLst>
        </pc:spChg>
        <pc:spChg chg="add">
          <ac:chgData name="Williams, Kelly A" userId="S::kwilliams@ldcsb.ca::5687177e-797b-4d87-b52e-cddf033779f0" providerId="AD" clId="Web-{B473548A-CC7D-0410-7014-16AB6BD0796E}" dt="2018-09-27T13:00:19.270" v="12"/>
          <ac:spMkLst>
            <pc:docMk/>
            <pc:sldMk cId="3879346322" sldId="256"/>
            <ac:spMk id="17" creationId="{C1A8FF86-3729-44D9-9029-E0816A7E245C}"/>
          </ac:spMkLst>
        </pc:spChg>
        <pc:grpChg chg="add del">
          <ac:chgData name="Williams, Kelly A" userId="S::kwilliams@ldcsb.ca::5687177e-797b-4d87-b52e-cddf033779f0" providerId="AD" clId="Web-{B473548A-CC7D-0410-7014-16AB6BD0796E}" dt="2018-09-27T13:00:18.332" v="11"/>
          <ac:grpSpMkLst>
            <pc:docMk/>
            <pc:sldMk cId="3879346322" sldId="256"/>
            <ac:grpSpMk id="13" creationId="{CB1E5C71-0EB0-4D54-8D8A-3F99A1696EBE}"/>
          </ac:grpSpMkLst>
        </pc:grpChg>
        <pc:grpChg chg="add">
          <ac:chgData name="Williams, Kelly A" userId="S::kwilliams@ldcsb.ca::5687177e-797b-4d87-b52e-cddf033779f0" providerId="AD" clId="Web-{B473548A-CC7D-0410-7014-16AB6BD0796E}" dt="2018-09-27T13:00:19.270" v="12"/>
          <ac:grpSpMkLst>
            <pc:docMk/>
            <pc:sldMk cId="3879346322" sldId="256"/>
            <ac:grpSpMk id="19" creationId="{A924F705-30C0-4ED8-9364-62609FAD44D2}"/>
          </ac:grpSpMkLst>
        </pc:grpChg>
        <pc:picChg chg="add mod">
          <ac:chgData name="Williams, Kelly A" userId="S::kwilliams@ldcsb.ca::5687177e-797b-4d87-b52e-cddf033779f0" providerId="AD" clId="Web-{B473548A-CC7D-0410-7014-16AB6BD0796E}" dt="2018-09-27T13:00:19.270" v="12"/>
          <ac:picMkLst>
            <pc:docMk/>
            <pc:sldMk cId="3879346322" sldId="256"/>
            <ac:picMk id="4" creationId="{5882A22C-34C2-40DB-A6E4-89F96A024387}"/>
          </ac:picMkLst>
        </pc:picChg>
      </pc:sldChg>
      <pc:sldChg chg="addSp delSp modSp new ord">
        <pc:chgData name="Williams, Kelly A" userId="S::kwilliams@ldcsb.ca::5687177e-797b-4d87-b52e-cddf033779f0" providerId="AD" clId="Web-{B473548A-CC7D-0410-7014-16AB6BD0796E}" dt="2018-09-27T13:40:02.523" v="535"/>
        <pc:sldMkLst>
          <pc:docMk/>
          <pc:sldMk cId="2221224935" sldId="257"/>
        </pc:sldMkLst>
        <pc:spChg chg="mod">
          <ac:chgData name="Williams, Kelly A" userId="S::kwilliams@ldcsb.ca::5687177e-797b-4d87-b52e-cddf033779f0" providerId="AD" clId="Web-{B473548A-CC7D-0410-7014-16AB6BD0796E}" dt="2018-09-27T13:02:52.306" v="47" actId="20577"/>
          <ac:spMkLst>
            <pc:docMk/>
            <pc:sldMk cId="2221224935" sldId="257"/>
            <ac:spMk id="2" creationId="{31E4C81D-044B-4011-8441-A9DFE631D5FB}"/>
          </ac:spMkLst>
        </pc:spChg>
        <pc:spChg chg="mod">
          <ac:chgData name="Williams, Kelly A" userId="S::kwilliams@ldcsb.ca::5687177e-797b-4d87-b52e-cddf033779f0" providerId="AD" clId="Web-{B473548A-CC7D-0410-7014-16AB6BD0796E}" dt="2018-09-27T13:31:55.839" v="222" actId="20577"/>
          <ac:spMkLst>
            <pc:docMk/>
            <pc:sldMk cId="2221224935" sldId="257"/>
            <ac:spMk id="3" creationId="{2F9CD580-2AD2-4F3C-A58A-DCAB799382A9}"/>
          </ac:spMkLst>
        </pc:spChg>
        <pc:spChg chg="del">
          <ac:chgData name="Williams, Kelly A" userId="S::kwilliams@ldcsb.ca::5687177e-797b-4d87-b52e-cddf033779f0" providerId="AD" clId="Web-{B473548A-CC7D-0410-7014-16AB6BD0796E}" dt="2018-09-27T13:01:08.553" v="14"/>
          <ac:spMkLst>
            <pc:docMk/>
            <pc:sldMk cId="2221224935" sldId="257"/>
            <ac:spMk id="4" creationId="{4ACA9A28-F07C-40FC-B67D-3B8B6FF44F8B}"/>
          </ac:spMkLst>
        </pc:spChg>
        <pc:picChg chg="add mod ord">
          <ac:chgData name="Williams, Kelly A" userId="S::kwilliams@ldcsb.ca::5687177e-797b-4d87-b52e-cddf033779f0" providerId="AD" clId="Web-{B473548A-CC7D-0410-7014-16AB6BD0796E}" dt="2018-09-27T13:01:08.553" v="14"/>
          <ac:picMkLst>
            <pc:docMk/>
            <pc:sldMk cId="2221224935" sldId="257"/>
            <ac:picMk id="5" creationId="{9F36678A-0412-4583-A9D3-3DD7817588C7}"/>
          </ac:picMkLst>
        </pc:picChg>
      </pc:sldChg>
      <pc:sldChg chg="modSp new">
        <pc:chgData name="Williams, Kelly A" userId="S::kwilliams@ldcsb.ca::5687177e-797b-4d87-b52e-cddf033779f0" providerId="AD" clId="Web-{B473548A-CC7D-0410-7014-16AB6BD0796E}" dt="2018-09-27T13:06:15.672" v="194" actId="20577"/>
        <pc:sldMkLst>
          <pc:docMk/>
          <pc:sldMk cId="7541611" sldId="258"/>
        </pc:sldMkLst>
        <pc:spChg chg="mod">
          <ac:chgData name="Williams, Kelly A" userId="S::kwilliams@ldcsb.ca::5687177e-797b-4d87-b52e-cddf033779f0" providerId="AD" clId="Web-{B473548A-CC7D-0410-7014-16AB6BD0796E}" dt="2018-09-27T13:05:57.781" v="179" actId="20577"/>
          <ac:spMkLst>
            <pc:docMk/>
            <pc:sldMk cId="7541611" sldId="258"/>
            <ac:spMk id="2" creationId="{6FD27BEB-1874-4327-BF11-34607332F4AF}"/>
          </ac:spMkLst>
        </pc:spChg>
        <pc:spChg chg="mod">
          <ac:chgData name="Williams, Kelly A" userId="S::kwilliams@ldcsb.ca::5687177e-797b-4d87-b52e-cddf033779f0" providerId="AD" clId="Web-{B473548A-CC7D-0410-7014-16AB6BD0796E}" dt="2018-09-27T13:06:15.672" v="194" actId="20577"/>
          <ac:spMkLst>
            <pc:docMk/>
            <pc:sldMk cId="7541611" sldId="258"/>
            <ac:spMk id="3" creationId="{584B9688-8011-4A3F-BF59-F3F52ABF7D35}"/>
          </ac:spMkLst>
        </pc:spChg>
      </pc:sldChg>
      <pc:sldChg chg="addSp delSp modSp new">
        <pc:chgData name="Williams, Kelly A" userId="S::kwilliams@ldcsb.ca::5687177e-797b-4d87-b52e-cddf033779f0" providerId="AD" clId="Web-{B473548A-CC7D-0410-7014-16AB6BD0796E}" dt="2018-09-27T13:32:45.403" v="267" actId="20577"/>
        <pc:sldMkLst>
          <pc:docMk/>
          <pc:sldMk cId="2074140805" sldId="259"/>
        </pc:sldMkLst>
        <pc:spChg chg="mod">
          <ac:chgData name="Williams, Kelly A" userId="S::kwilliams@ldcsb.ca::5687177e-797b-4d87-b52e-cddf033779f0" providerId="AD" clId="Web-{B473548A-CC7D-0410-7014-16AB6BD0796E}" dt="2018-09-27T13:28:48.537" v="206" actId="20577"/>
          <ac:spMkLst>
            <pc:docMk/>
            <pc:sldMk cId="2074140805" sldId="259"/>
            <ac:spMk id="2" creationId="{09E5BC8D-B310-4EFA-A058-4200292031FC}"/>
          </ac:spMkLst>
        </pc:spChg>
        <pc:spChg chg="mod">
          <ac:chgData name="Williams, Kelly A" userId="S::kwilliams@ldcsb.ca::5687177e-797b-4d87-b52e-cddf033779f0" providerId="AD" clId="Web-{B473548A-CC7D-0410-7014-16AB6BD0796E}" dt="2018-09-27T13:32:45.403" v="267" actId="20577"/>
          <ac:spMkLst>
            <pc:docMk/>
            <pc:sldMk cId="2074140805" sldId="259"/>
            <ac:spMk id="3" creationId="{93FF864F-F812-4A1D-A838-00ADE2A70C04}"/>
          </ac:spMkLst>
        </pc:spChg>
        <pc:spChg chg="del">
          <ac:chgData name="Williams, Kelly A" userId="S::kwilliams@ldcsb.ca::5687177e-797b-4d87-b52e-cddf033779f0" providerId="AD" clId="Web-{B473548A-CC7D-0410-7014-16AB6BD0796E}" dt="2018-09-27T13:30:34.712" v="209"/>
          <ac:spMkLst>
            <pc:docMk/>
            <pc:sldMk cId="2074140805" sldId="259"/>
            <ac:spMk id="4" creationId="{03BE33B3-2508-4177-A34D-11E3E06540F0}"/>
          </ac:spMkLst>
        </pc:spChg>
        <pc:picChg chg="add mod ord modCrop">
          <ac:chgData name="Williams, Kelly A" userId="S::kwilliams@ldcsb.ca::5687177e-797b-4d87-b52e-cddf033779f0" providerId="AD" clId="Web-{B473548A-CC7D-0410-7014-16AB6BD0796E}" dt="2018-09-27T13:30:51.134" v="213" actId="1076"/>
          <ac:picMkLst>
            <pc:docMk/>
            <pc:sldMk cId="2074140805" sldId="259"/>
            <ac:picMk id="5" creationId="{C5B27722-C244-4647-A796-E878511DF486}"/>
          </ac:picMkLst>
        </pc:picChg>
      </pc:sldChg>
      <pc:sldChg chg="addSp delSp modSp new">
        <pc:chgData name="Williams, Kelly A" userId="S::kwilliams@ldcsb.ca::5687177e-797b-4d87-b52e-cddf033779f0" providerId="AD" clId="Web-{B473548A-CC7D-0410-7014-16AB6BD0796E}" dt="2018-09-27T13:34:47.812" v="370" actId="20577"/>
        <pc:sldMkLst>
          <pc:docMk/>
          <pc:sldMk cId="1942592329" sldId="260"/>
        </pc:sldMkLst>
        <pc:spChg chg="mod">
          <ac:chgData name="Williams, Kelly A" userId="S::kwilliams@ldcsb.ca::5687177e-797b-4d87-b52e-cddf033779f0" providerId="AD" clId="Web-{B473548A-CC7D-0410-7014-16AB6BD0796E}" dt="2018-09-27T13:33:22.794" v="288" actId="20577"/>
          <ac:spMkLst>
            <pc:docMk/>
            <pc:sldMk cId="1942592329" sldId="260"/>
            <ac:spMk id="2" creationId="{232244CC-ADB3-4CDB-BE27-6EA619620064}"/>
          </ac:spMkLst>
        </pc:spChg>
        <pc:spChg chg="mod">
          <ac:chgData name="Williams, Kelly A" userId="S::kwilliams@ldcsb.ca::5687177e-797b-4d87-b52e-cddf033779f0" providerId="AD" clId="Web-{B473548A-CC7D-0410-7014-16AB6BD0796E}" dt="2018-09-27T13:34:47.812" v="370" actId="20577"/>
          <ac:spMkLst>
            <pc:docMk/>
            <pc:sldMk cId="1942592329" sldId="260"/>
            <ac:spMk id="3" creationId="{CA2A98E1-04AC-4B33-B67F-CFD5768FF48C}"/>
          </ac:spMkLst>
        </pc:spChg>
        <pc:spChg chg="del">
          <ac:chgData name="Williams, Kelly A" userId="S::kwilliams@ldcsb.ca::5687177e-797b-4d87-b52e-cddf033779f0" providerId="AD" clId="Web-{B473548A-CC7D-0410-7014-16AB6BD0796E}" dt="2018-09-27T13:33:36.373" v="291"/>
          <ac:spMkLst>
            <pc:docMk/>
            <pc:sldMk cId="1942592329" sldId="260"/>
            <ac:spMk id="4" creationId="{96840FAF-3C91-466D-B67D-A85652240C90}"/>
          </ac:spMkLst>
        </pc:spChg>
        <pc:picChg chg="add mod ord modCrop">
          <ac:chgData name="Williams, Kelly A" userId="S::kwilliams@ldcsb.ca::5687177e-797b-4d87-b52e-cddf033779f0" providerId="AD" clId="Web-{B473548A-CC7D-0410-7014-16AB6BD0796E}" dt="2018-09-27T13:33:46.935" v="295" actId="1076"/>
          <ac:picMkLst>
            <pc:docMk/>
            <pc:sldMk cId="1942592329" sldId="260"/>
            <ac:picMk id="5" creationId="{526F9DF7-DBEE-4036-B5D2-EAD60BC749A3}"/>
          </ac:picMkLst>
        </pc:picChg>
      </pc:sldChg>
      <pc:sldChg chg="addSp delSp modSp new">
        <pc:chgData name="Williams, Kelly A" userId="S::kwilliams@ldcsb.ca::5687177e-797b-4d87-b52e-cddf033779f0" providerId="AD" clId="Web-{B473548A-CC7D-0410-7014-16AB6BD0796E}" dt="2018-09-27T13:39:32.679" v="532" actId="20577"/>
        <pc:sldMkLst>
          <pc:docMk/>
          <pc:sldMk cId="2405409313" sldId="261"/>
        </pc:sldMkLst>
        <pc:spChg chg="mod">
          <ac:chgData name="Williams, Kelly A" userId="S::kwilliams@ldcsb.ca::5687177e-797b-4d87-b52e-cddf033779f0" providerId="AD" clId="Web-{B473548A-CC7D-0410-7014-16AB6BD0796E}" dt="2018-09-27T13:39:32.679" v="532" actId="20577"/>
          <ac:spMkLst>
            <pc:docMk/>
            <pc:sldMk cId="2405409313" sldId="261"/>
            <ac:spMk id="2" creationId="{E7F84F10-B33A-4412-9F33-06719DF6E292}"/>
          </ac:spMkLst>
        </pc:spChg>
        <pc:spChg chg="mod">
          <ac:chgData name="Williams, Kelly A" userId="S::kwilliams@ldcsb.ca::5687177e-797b-4d87-b52e-cddf033779f0" providerId="AD" clId="Web-{B473548A-CC7D-0410-7014-16AB6BD0796E}" dt="2018-09-27T13:39:24.928" v="523" actId="20577"/>
          <ac:spMkLst>
            <pc:docMk/>
            <pc:sldMk cId="2405409313" sldId="261"/>
            <ac:spMk id="3" creationId="{2961479A-883B-4CDF-9897-1E66BBACCC49}"/>
          </ac:spMkLst>
        </pc:spChg>
        <pc:spChg chg="del">
          <ac:chgData name="Williams, Kelly A" userId="S::kwilliams@ldcsb.ca::5687177e-797b-4d87-b52e-cddf033779f0" providerId="AD" clId="Web-{B473548A-CC7D-0410-7014-16AB6BD0796E}" dt="2018-09-27T13:36:03.923" v="384"/>
          <ac:spMkLst>
            <pc:docMk/>
            <pc:sldMk cId="2405409313" sldId="261"/>
            <ac:spMk id="4" creationId="{C7ED97E7-8CB1-4327-8F54-2C3A43B75464}"/>
          </ac:spMkLst>
        </pc:spChg>
        <pc:picChg chg="add mod ord">
          <ac:chgData name="Williams, Kelly A" userId="S::kwilliams@ldcsb.ca::5687177e-797b-4d87-b52e-cddf033779f0" providerId="AD" clId="Web-{B473548A-CC7D-0410-7014-16AB6BD0796E}" dt="2018-09-27T13:36:10.814" v="387" actId="14100"/>
          <ac:picMkLst>
            <pc:docMk/>
            <pc:sldMk cId="2405409313" sldId="261"/>
            <ac:picMk id="5" creationId="{930FD77F-DA90-4F3D-899C-7113CD141CA3}"/>
          </ac:picMkLst>
        </pc:picChg>
      </pc:sldChg>
      <pc:sldChg chg="addSp delSp modSp new">
        <pc:chgData name="Williams, Kelly A" userId="S::kwilliams@ldcsb.ca::5687177e-797b-4d87-b52e-cddf033779f0" providerId="AD" clId="Web-{B473548A-CC7D-0410-7014-16AB6BD0796E}" dt="2018-09-27T13:43:09.044" v="612" actId="20577"/>
        <pc:sldMkLst>
          <pc:docMk/>
          <pc:sldMk cId="447153136" sldId="262"/>
        </pc:sldMkLst>
        <pc:spChg chg="mod">
          <ac:chgData name="Williams, Kelly A" userId="S::kwilliams@ldcsb.ca::5687177e-797b-4d87-b52e-cddf033779f0" providerId="AD" clId="Web-{B473548A-CC7D-0410-7014-16AB6BD0796E}" dt="2018-09-27T13:41:27.322" v="543" actId="20577"/>
          <ac:spMkLst>
            <pc:docMk/>
            <pc:sldMk cId="447153136" sldId="262"/>
            <ac:spMk id="2" creationId="{34077722-B5CE-49C2-A37A-F52887E75C64}"/>
          </ac:spMkLst>
        </pc:spChg>
        <pc:spChg chg="mod">
          <ac:chgData name="Williams, Kelly A" userId="S::kwilliams@ldcsb.ca::5687177e-797b-4d87-b52e-cddf033779f0" providerId="AD" clId="Web-{B473548A-CC7D-0410-7014-16AB6BD0796E}" dt="2018-09-27T13:43:09.044" v="612" actId="20577"/>
          <ac:spMkLst>
            <pc:docMk/>
            <pc:sldMk cId="447153136" sldId="262"/>
            <ac:spMk id="3" creationId="{CF6B2418-B11E-403C-ADE8-44132343163D}"/>
          </ac:spMkLst>
        </pc:spChg>
        <pc:spChg chg="del">
          <ac:chgData name="Williams, Kelly A" userId="S::kwilliams@ldcsb.ca::5687177e-797b-4d87-b52e-cddf033779f0" providerId="AD" clId="Web-{B473548A-CC7D-0410-7014-16AB6BD0796E}" dt="2018-09-27T13:41:23.525" v="542"/>
          <ac:spMkLst>
            <pc:docMk/>
            <pc:sldMk cId="447153136" sldId="262"/>
            <ac:spMk id="4" creationId="{B07BD945-EE8E-4826-B447-6364D2B092B7}"/>
          </ac:spMkLst>
        </pc:spChg>
        <pc:picChg chg="add mod ord">
          <ac:chgData name="Williams, Kelly A" userId="S::kwilliams@ldcsb.ca::5687177e-797b-4d87-b52e-cddf033779f0" providerId="AD" clId="Web-{B473548A-CC7D-0410-7014-16AB6BD0796E}" dt="2018-09-27T13:41:23.525" v="542"/>
          <ac:picMkLst>
            <pc:docMk/>
            <pc:sldMk cId="447153136" sldId="262"/>
            <ac:picMk id="5" creationId="{67CB2117-5227-471F-9959-071D1C63EA2B}"/>
          </ac:picMkLst>
        </pc:picChg>
      </pc:sldChg>
      <pc:sldChg chg="addSp delSp modSp new">
        <pc:chgData name="Williams, Kelly A" userId="S::kwilliams@ldcsb.ca::5687177e-797b-4d87-b52e-cddf033779f0" providerId="AD" clId="Web-{B473548A-CC7D-0410-7014-16AB6BD0796E}" dt="2018-09-27T13:49:31.085" v="763" actId="20577"/>
        <pc:sldMkLst>
          <pc:docMk/>
          <pc:sldMk cId="2090906257" sldId="263"/>
        </pc:sldMkLst>
        <pc:spChg chg="mod">
          <ac:chgData name="Williams, Kelly A" userId="S::kwilliams@ldcsb.ca::5687177e-797b-4d87-b52e-cddf033779f0" providerId="AD" clId="Web-{B473548A-CC7D-0410-7014-16AB6BD0796E}" dt="2018-09-27T13:44:21.420" v="624" actId="20577"/>
          <ac:spMkLst>
            <pc:docMk/>
            <pc:sldMk cId="2090906257" sldId="263"/>
            <ac:spMk id="2" creationId="{F77E360A-5ECC-4E46-8648-E8CB6334C536}"/>
          </ac:spMkLst>
        </pc:spChg>
        <pc:spChg chg="del">
          <ac:chgData name="Williams, Kelly A" userId="S::kwilliams@ldcsb.ca::5687177e-797b-4d87-b52e-cddf033779f0" providerId="AD" clId="Web-{B473548A-CC7D-0410-7014-16AB6BD0796E}" dt="2018-09-27T13:44:26.578" v="631"/>
          <ac:spMkLst>
            <pc:docMk/>
            <pc:sldMk cId="2090906257" sldId="263"/>
            <ac:spMk id="3" creationId="{853C1F27-E8F2-498B-9D2B-1D454F4BA045}"/>
          </ac:spMkLst>
        </pc:spChg>
        <pc:spChg chg="mod">
          <ac:chgData name="Williams, Kelly A" userId="S::kwilliams@ldcsb.ca::5687177e-797b-4d87-b52e-cddf033779f0" providerId="AD" clId="Web-{B473548A-CC7D-0410-7014-16AB6BD0796E}" dt="2018-09-27T13:49:31.085" v="763" actId="20577"/>
          <ac:spMkLst>
            <pc:docMk/>
            <pc:sldMk cId="2090906257" sldId="263"/>
            <ac:spMk id="4" creationId="{CDBB1419-747D-4719-BDA5-9FDD00F307B2}"/>
          </ac:spMkLst>
        </pc:spChg>
        <pc:picChg chg="add mod ord">
          <ac:chgData name="Williams, Kelly A" userId="S::kwilliams@ldcsb.ca::5687177e-797b-4d87-b52e-cddf033779f0" providerId="AD" clId="Web-{B473548A-CC7D-0410-7014-16AB6BD0796E}" dt="2018-09-27T13:48:53.630" v="732" actId="1076"/>
          <ac:picMkLst>
            <pc:docMk/>
            <pc:sldMk cId="2090906257" sldId="263"/>
            <ac:picMk id="5" creationId="{26A597FF-9F1D-4F11-9322-41B6BF1226FA}"/>
          </ac:picMkLst>
        </pc:picChg>
      </pc:sldChg>
      <pc:sldChg chg="new del">
        <pc:chgData name="Williams, Kelly A" userId="S::kwilliams@ldcsb.ca::5687177e-797b-4d87-b52e-cddf033779f0" providerId="AD" clId="Web-{B473548A-CC7D-0410-7014-16AB6BD0796E}" dt="2018-09-27T13:44:04.592" v="616"/>
        <pc:sldMkLst>
          <pc:docMk/>
          <pc:sldMk cId="4152754625" sldId="263"/>
        </pc:sldMkLst>
      </pc:sldChg>
    </pc:docChg>
  </pc:docChgLst>
  <pc:docChgLst>
    <pc:chgData name="Williams, Kelly A" userId="S::kwilliams@ldcsb.ca::5687177e-797b-4d87-b52e-cddf033779f0" providerId="AD" clId="Web-{94A1551E-535D-C2E4-5E69-A8647AD1C066}"/>
    <pc:docChg chg="modSld">
      <pc:chgData name="Williams, Kelly A" userId="S::kwilliams@ldcsb.ca::5687177e-797b-4d87-b52e-cddf033779f0" providerId="AD" clId="Web-{94A1551E-535D-C2E4-5E69-A8647AD1C066}" dt="2018-09-27T16:36:37.410" v="6" actId="20577"/>
      <pc:docMkLst>
        <pc:docMk/>
      </pc:docMkLst>
      <pc:sldChg chg="modSp">
        <pc:chgData name="Williams, Kelly A" userId="S::kwilliams@ldcsb.ca::5687177e-797b-4d87-b52e-cddf033779f0" providerId="AD" clId="Web-{94A1551E-535D-C2E4-5E69-A8647AD1C066}" dt="2018-09-27T16:36:36.097" v="4" actId="20577"/>
        <pc:sldMkLst>
          <pc:docMk/>
          <pc:sldMk cId="2090906257" sldId="263"/>
        </pc:sldMkLst>
        <pc:spChg chg="mod">
          <ac:chgData name="Williams, Kelly A" userId="S::kwilliams@ldcsb.ca::5687177e-797b-4d87-b52e-cddf033779f0" providerId="AD" clId="Web-{94A1551E-535D-C2E4-5E69-A8647AD1C066}" dt="2018-09-27T16:36:36.097" v="4" actId="20577"/>
          <ac:spMkLst>
            <pc:docMk/>
            <pc:sldMk cId="2090906257" sldId="263"/>
            <ac:spMk id="4" creationId="{CDBB1419-747D-4719-BDA5-9FDD00F307B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9/27/2018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mpasto" TargetMode="External"/><Relationship Id="rId2" Type="http://schemas.openxmlformats.org/officeDocument/2006/relationships/hyperlink" Target="https://craftwhack.com/acrylic-painting-techniques-to-try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5C28659E-412C-4600-B45E-BAE370BC24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5882A22C-34C2-40DB-A6E4-89F96A0243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xmlns="" id="{55BE2824-A619-43D4-8CEE-814E76EACE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blipFill dpi="0" rotWithShape="1">
            <a:blip r:embed="rId3">
              <a:alphaModFix amt="17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254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xmlns="" id="{7F757314-8028-429F-A691-15514DF113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0834" y="2531684"/>
            <a:ext cx="10222992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CFB0F09-9A6D-4393-94DE-D19BB32FF3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0834" y="2669517"/>
            <a:ext cx="10222992" cy="2743200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C1A8FF86-3729-44D9-9029-E0816A7E24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0834" y="5484434"/>
            <a:ext cx="10222992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A924F705-30C0-4ED8-9364-62609FAD44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649215" y="5253661"/>
            <a:ext cx="1080904" cy="1080902"/>
            <a:chOff x="9685338" y="4460675"/>
            <a:chExt cx="1080904" cy="108090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2011EC6B-5921-4E83-802A-C8EDBFF944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A6591F3A-6CC6-475E-B681-19B2E17DCC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2612367"/>
            <a:ext cx="9966960" cy="3017156"/>
          </a:xfrm>
        </p:spPr>
        <p:txBody>
          <a:bodyPr>
            <a:normAutofit/>
          </a:bodyPr>
          <a:lstStyle/>
          <a:p>
            <a:r>
              <a:rPr lang="en-US" dirty="0"/>
              <a:t>Acrylic Painting techniques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46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E5BC8D-B310-4EFA-A058-420029203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Wet-on-wet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FF864F-F812-4A1D-A838-00ADE2A70C0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 This involves mixing acrylic paint with water until the paint has a similar consistency to watercolour paint.</a:t>
            </a:r>
            <a:endParaRPr lang="en-US"/>
          </a:p>
        </p:txBody>
      </p:sp>
      <p:pic>
        <p:nvPicPr>
          <p:cNvPr id="5" name="Picture 5" descr="A piece of food&#10;&#10;Description generated with high confidence">
            <a:extLst>
              <a:ext uri="{FF2B5EF4-FFF2-40B4-BE49-F238E27FC236}">
                <a16:creationId xmlns:a16="http://schemas.microsoft.com/office/drawing/2014/main" xmlns="" id="{C5B27722-C244-4647-A796-E878511DF4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r="48871"/>
          <a:stretch/>
        </p:blipFill>
        <p:spPr>
          <a:xfrm>
            <a:off x="7282532" y="2242429"/>
            <a:ext cx="3730449" cy="364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140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2244CC-ADB3-4CDB-BE27-6EA619620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Paper towel blotting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2A98E1-04AC-4B33-B67F-CFD5768FF4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 This involves blotting paper towel over the paint that you have applied to the surface.</a:t>
            </a:r>
          </a:p>
          <a:p>
            <a:r>
              <a:rPr lang="en-US" sz="2400"/>
              <a:t> It works best if your paint was mixed with water.</a:t>
            </a:r>
            <a:endParaRPr lang="en-US" sz="2400" dirty="0"/>
          </a:p>
          <a:p>
            <a:r>
              <a:rPr lang="en-US" sz="2400"/>
              <a:t> It can create interesting textures.</a:t>
            </a:r>
            <a:endParaRPr lang="en-US" sz="2400" dirty="0"/>
          </a:p>
        </p:txBody>
      </p:sp>
      <p:pic>
        <p:nvPicPr>
          <p:cNvPr id="5" name="Picture 5" descr="A piece of food&#10;&#10;Description generated with high confidence">
            <a:extLst>
              <a:ext uri="{FF2B5EF4-FFF2-40B4-BE49-F238E27FC236}">
                <a16:creationId xmlns:a16="http://schemas.microsoft.com/office/drawing/2014/main" xmlns="" id="{526F9DF7-DBEE-4036-B5D2-EAD60BC749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48255"/>
          <a:stretch/>
        </p:blipFill>
        <p:spPr>
          <a:xfrm>
            <a:off x="7175070" y="2379198"/>
            <a:ext cx="3456893" cy="333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592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F84F10-B33A-4412-9F33-06719DF6E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Tissue paper</a:t>
            </a:r>
            <a:r>
              <a:rPr lang="en-US">
                <a:latin typeface="Rockwell Condensed"/>
              </a:rPr>
              <a:t> Crumple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61479A-883B-4CDF-9897-1E66BBACCC4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 This involves crumpling up a piece of white tissue paper, flattening the tissue out, and then gluing </a:t>
            </a:r>
            <a:r>
              <a:rPr lang="en-US" sz="2400" dirty="0"/>
              <a:t>it to your surface.</a:t>
            </a:r>
          </a:p>
          <a:p>
            <a:r>
              <a:rPr lang="en-US" sz="2400"/>
              <a:t> Once the glue has dried, you apply acrylic paint over the tissue.</a:t>
            </a:r>
          </a:p>
          <a:p>
            <a:endParaRPr lang="en-US" sz="2400" dirty="0"/>
          </a:p>
        </p:txBody>
      </p:sp>
      <p:pic>
        <p:nvPicPr>
          <p:cNvPr id="5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930FD77F-DA90-4F3D-899C-7113CD141C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40996" y="1022252"/>
            <a:ext cx="2784489" cy="546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09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E4C81D-044B-4011-8441-A9DFE631D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Impasto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9CD580-2AD2-4F3C-A58A-DCAB799382A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/>
              <a:t>This involves using a palette knife or brush to apply larger amounts of acrylic paint to your </a:t>
            </a:r>
            <a:r>
              <a:rPr lang="en-US" sz="2400"/>
              <a:t>surface.</a:t>
            </a:r>
          </a:p>
          <a:p>
            <a:r>
              <a:rPr lang="en-US" sz="2400" dirty="0"/>
              <a:t>This technique allows the artist </a:t>
            </a:r>
            <a:r>
              <a:rPr lang="en-US" sz="2400"/>
              <a:t>to create a sense of depth.</a:t>
            </a:r>
          </a:p>
          <a:p>
            <a:r>
              <a:rPr lang="en-US" sz="2400" dirty="0"/>
              <a:t>It creates some interesting textures because the knife or brush marks are usually visible.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9F36678A-0412-4583-A9D3-3DD7817588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64224" y="2635072"/>
            <a:ext cx="4754880" cy="309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224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077722-B5CE-49C2-A37A-F52887E75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Sgraffito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6B2418-B11E-403C-ADE8-44132343163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 After applying paint to your surface, use the end of your paintbrush to draw interesting lines, patterns, or shapes over the paint.</a:t>
            </a:r>
            <a:endParaRPr lang="en-US"/>
          </a:p>
        </p:txBody>
      </p:sp>
      <p:pic>
        <p:nvPicPr>
          <p:cNvPr id="5" name="Picture 5" descr="A picture containing tree, outdoor, person, skiing&#10;&#10;Description generated with high confidence">
            <a:extLst>
              <a:ext uri="{FF2B5EF4-FFF2-40B4-BE49-F238E27FC236}">
                <a16:creationId xmlns:a16="http://schemas.microsoft.com/office/drawing/2014/main" xmlns="" id="{67CB2117-5227-471F-9959-071D1C63EA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64224" y="2256353"/>
            <a:ext cx="4754880" cy="385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153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7E360A-5ECC-4E46-8648-E8CB6334C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Dry Brushing</a:t>
            </a:r>
          </a:p>
        </p:txBody>
      </p:sp>
      <p:pic>
        <p:nvPicPr>
          <p:cNvPr id="5" name="Picture 5" descr="A picture containing animal, reptile&#10;&#10;Description generated with very high confidence">
            <a:extLst>
              <a:ext uri="{FF2B5EF4-FFF2-40B4-BE49-F238E27FC236}">
                <a16:creationId xmlns:a16="http://schemas.microsoft.com/office/drawing/2014/main" xmlns="" id="{26A597FF-9F1D-4F11-9322-41B6BF1226F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1156" y="2242429"/>
            <a:ext cx="5360572" cy="268028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DBB1419-747D-4719-BDA5-9FDD00F307B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This does </a:t>
            </a:r>
            <a:r>
              <a:rPr lang="en-US" sz="2400" u="sng"/>
              <a:t>not</a:t>
            </a:r>
            <a:r>
              <a:rPr lang="en-US" sz="2400"/>
              <a:t> involve adding any water to your paintbrush.</a:t>
            </a:r>
          </a:p>
          <a:p>
            <a:r>
              <a:rPr lang="en-US" sz="2400"/>
              <a:t>You apply paint to your brush and lightly dab or drag the brush/paint on the surface.</a:t>
            </a:r>
          </a:p>
          <a:p>
            <a:r>
              <a:rPr lang="en-US" sz="2400"/>
              <a:t> It can help you create texture and combine colours.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90906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D27BEB-1874-4327-BF11-34607332F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4B9688-8011-4A3F-BF59-F3F52ABF7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hlinkClick r:id="rId2"/>
              </a:rPr>
              <a:t>https://craftwhack.com/acrylic-painting-techniques-to-try/</a:t>
            </a:r>
            <a:endParaRPr lang="en-US"/>
          </a:p>
          <a:p>
            <a:endParaRPr lang="en-US" dirty="0"/>
          </a:p>
          <a:p>
            <a:r>
              <a:rPr lang="en-US" dirty="0">
                <a:hlinkClick r:id="rId3"/>
              </a:rPr>
              <a:t>https://en.wikipedia.org/wiki/Impasto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16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</TotalTime>
  <Words>87</Words>
  <Application>Microsoft Office PowerPoint</Application>
  <PresentationFormat>Widescreen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Rockwell</vt:lpstr>
      <vt:lpstr>Rockwell Condensed</vt:lpstr>
      <vt:lpstr>Rockwell Extra Bold</vt:lpstr>
      <vt:lpstr>Wingdings</vt:lpstr>
      <vt:lpstr>Wood Type</vt:lpstr>
      <vt:lpstr>Acrylic Painting techniques</vt:lpstr>
      <vt:lpstr>Wet-on-wet</vt:lpstr>
      <vt:lpstr>Paper towel blotting</vt:lpstr>
      <vt:lpstr>Tissue paper Crumple</vt:lpstr>
      <vt:lpstr>Impasto</vt:lpstr>
      <vt:lpstr>Sgraffito</vt:lpstr>
      <vt:lpstr>Dry Brushing</vt:lpstr>
      <vt:lpstr>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Williams, Kelly A</cp:lastModifiedBy>
  <cp:revision>186</cp:revision>
  <dcterms:created xsi:type="dcterms:W3CDTF">2014-09-12T02:14:24Z</dcterms:created>
  <dcterms:modified xsi:type="dcterms:W3CDTF">2018-09-27T21:30:20Z</dcterms:modified>
</cp:coreProperties>
</file>