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5" r:id="rId9"/>
    <p:sldId id="264" r:id="rId10"/>
    <p:sldId id="267" r:id="rId11"/>
    <p:sldId id="268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E66C4B79-196E-5E83-D0C1-0609472A5099}"/>
    <pc:docChg chg="addSld modSld">
      <pc:chgData name="Williams, Kelly A" userId="S::kwilliams@ldcsb.ca::5687177e-797b-4d87-b52e-cddf033779f0" providerId="AD" clId="Web-{E66C4B79-196E-5E83-D0C1-0609472A5099}" dt="2018-09-27T14:11:21.011" v="215" actId="20577"/>
      <pc:docMkLst>
        <pc:docMk/>
      </pc:docMkLst>
      <pc:sldChg chg="modSp">
        <pc:chgData name="Williams, Kelly A" userId="S::kwilliams@ldcsb.ca::5687177e-797b-4d87-b52e-cddf033779f0" providerId="AD" clId="Web-{E66C4B79-196E-5E83-D0C1-0609472A5099}" dt="2018-09-27T14:11:14.886" v="213" actId="20577"/>
        <pc:sldMkLst>
          <pc:docMk/>
          <pc:sldMk cId="961788197" sldId="258"/>
        </pc:sldMkLst>
        <pc:spChg chg="mod">
          <ac:chgData name="Williams, Kelly A" userId="S::kwilliams@ldcsb.ca::5687177e-797b-4d87-b52e-cddf033779f0" providerId="AD" clId="Web-{E66C4B79-196E-5E83-D0C1-0609472A5099}" dt="2018-09-27T14:11:14.886" v="213" actId="20577"/>
          <ac:spMkLst>
            <pc:docMk/>
            <pc:sldMk cId="961788197" sldId="258"/>
            <ac:spMk id="3" creationId="{CA86C878-ECD9-4430-89BB-9634A49D579E}"/>
          </ac:spMkLst>
        </pc:spChg>
      </pc:sldChg>
      <pc:sldChg chg="modSp new">
        <pc:chgData name="Williams, Kelly A" userId="S::kwilliams@ldcsb.ca::5687177e-797b-4d87-b52e-cddf033779f0" providerId="AD" clId="Web-{E66C4B79-196E-5E83-D0C1-0609472A5099}" dt="2018-09-27T14:07:24.466" v="137" actId="20577"/>
        <pc:sldMkLst>
          <pc:docMk/>
          <pc:sldMk cId="1896675074" sldId="267"/>
        </pc:sldMkLst>
        <pc:spChg chg="mod">
          <ac:chgData name="Williams, Kelly A" userId="S::kwilliams@ldcsb.ca::5687177e-797b-4d87-b52e-cddf033779f0" providerId="AD" clId="Web-{E66C4B79-196E-5E83-D0C1-0609472A5099}" dt="2018-09-27T14:06:08.524" v="103" actId="20577"/>
          <ac:spMkLst>
            <pc:docMk/>
            <pc:sldMk cId="1896675074" sldId="267"/>
            <ac:spMk id="2" creationId="{3EBB9CAB-2334-41A8-862C-78743032A107}"/>
          </ac:spMkLst>
        </pc:spChg>
        <pc:spChg chg="mod">
          <ac:chgData name="Williams, Kelly A" userId="S::kwilliams@ldcsb.ca::5687177e-797b-4d87-b52e-cddf033779f0" providerId="AD" clId="Web-{E66C4B79-196E-5E83-D0C1-0609472A5099}" dt="2018-09-27T14:06:40.151" v="111" actId="20577"/>
          <ac:spMkLst>
            <pc:docMk/>
            <pc:sldMk cId="1896675074" sldId="267"/>
            <ac:spMk id="3" creationId="{C4802A72-9117-40C8-B20B-29663CC66A39}"/>
          </ac:spMkLst>
        </pc:spChg>
        <pc:spChg chg="mod">
          <ac:chgData name="Williams, Kelly A" userId="S::kwilliams@ldcsb.ca::5687177e-797b-4d87-b52e-cddf033779f0" providerId="AD" clId="Web-{E66C4B79-196E-5E83-D0C1-0609472A5099}" dt="2018-09-27T14:06:28.151" v="106" actId="20577"/>
          <ac:spMkLst>
            <pc:docMk/>
            <pc:sldMk cId="1896675074" sldId="267"/>
            <ac:spMk id="4" creationId="{49131FD0-8957-4CB3-8B7C-0401425D1301}"/>
          </ac:spMkLst>
        </pc:spChg>
        <pc:spChg chg="mod">
          <ac:chgData name="Williams, Kelly A" userId="S::kwilliams@ldcsb.ca::5687177e-797b-4d87-b52e-cddf033779f0" providerId="AD" clId="Web-{E66C4B79-196E-5E83-D0C1-0609472A5099}" dt="2018-09-27T14:06:45.370" v="112" actId="20577"/>
          <ac:spMkLst>
            <pc:docMk/>
            <pc:sldMk cId="1896675074" sldId="267"/>
            <ac:spMk id="5" creationId="{18E81CF6-3973-45BF-B03A-9B586EB86A65}"/>
          </ac:spMkLst>
        </pc:spChg>
        <pc:spChg chg="mod">
          <ac:chgData name="Williams, Kelly A" userId="S::kwilliams@ldcsb.ca::5687177e-797b-4d87-b52e-cddf033779f0" providerId="AD" clId="Web-{E66C4B79-196E-5E83-D0C1-0609472A5099}" dt="2018-09-27T14:07:24.466" v="137" actId="20577"/>
          <ac:spMkLst>
            <pc:docMk/>
            <pc:sldMk cId="1896675074" sldId="267"/>
            <ac:spMk id="6" creationId="{B5354C27-AACB-494C-9483-20C65401976D}"/>
          </ac:spMkLst>
        </pc:spChg>
      </pc:sldChg>
      <pc:sldChg chg="addSp delSp modSp new">
        <pc:chgData name="Williams, Kelly A" userId="S::kwilliams@ldcsb.ca::5687177e-797b-4d87-b52e-cddf033779f0" providerId="AD" clId="Web-{E66C4B79-196E-5E83-D0C1-0609472A5099}" dt="2018-09-27T14:08:52.612" v="150" actId="20577"/>
        <pc:sldMkLst>
          <pc:docMk/>
          <pc:sldMk cId="3196559526" sldId="268"/>
        </pc:sldMkLst>
        <pc:spChg chg="mod">
          <ac:chgData name="Williams, Kelly A" userId="S::kwilliams@ldcsb.ca::5687177e-797b-4d87-b52e-cddf033779f0" providerId="AD" clId="Web-{E66C4B79-196E-5E83-D0C1-0609472A5099}" dt="2018-09-27T14:08:52.612" v="150" actId="20577"/>
          <ac:spMkLst>
            <pc:docMk/>
            <pc:sldMk cId="3196559526" sldId="268"/>
            <ac:spMk id="2" creationId="{C3E20146-382F-45DB-A9FB-EB1BDF6791B3}"/>
          </ac:spMkLst>
        </pc:spChg>
        <pc:spChg chg="del">
          <ac:chgData name="Williams, Kelly A" userId="S::kwilliams@ldcsb.ca::5687177e-797b-4d87-b52e-cddf033779f0" providerId="AD" clId="Web-{E66C4B79-196E-5E83-D0C1-0609472A5099}" dt="2018-09-27T14:08:38.564" v="145"/>
          <ac:spMkLst>
            <pc:docMk/>
            <pc:sldMk cId="3196559526" sldId="268"/>
            <ac:spMk id="3" creationId="{65179576-077B-4E16-8A7F-829E7D8AE625}"/>
          </ac:spMkLst>
        </pc:spChg>
        <pc:spChg chg="del">
          <ac:chgData name="Williams, Kelly A" userId="S::kwilliams@ldcsb.ca::5687177e-797b-4d87-b52e-cddf033779f0" providerId="AD" clId="Web-{E66C4B79-196E-5E83-D0C1-0609472A5099}" dt="2018-09-27T14:08:40.252" v="146"/>
          <ac:spMkLst>
            <pc:docMk/>
            <pc:sldMk cId="3196559526" sldId="268"/>
            <ac:spMk id="4" creationId="{49FB2B1C-9FEB-4120-A8CA-C438F6105DAD}"/>
          </ac:spMkLst>
        </pc:spChg>
        <pc:picChg chg="add mod ord">
          <ac:chgData name="Williams, Kelly A" userId="S::kwilliams@ldcsb.ca::5687177e-797b-4d87-b52e-cddf033779f0" providerId="AD" clId="Web-{E66C4B79-196E-5E83-D0C1-0609472A5099}" dt="2018-09-27T14:08:38.564" v="145"/>
          <ac:picMkLst>
            <pc:docMk/>
            <pc:sldMk cId="3196559526" sldId="268"/>
            <ac:picMk id="5" creationId="{4051832A-410B-40EE-AE8B-E4DC0C502B7E}"/>
          </ac:picMkLst>
        </pc:picChg>
      </pc:sldChg>
      <pc:sldChg chg="addSp delSp modSp new">
        <pc:chgData name="Williams, Kelly A" userId="S::kwilliams@ldcsb.ca::5687177e-797b-4d87-b52e-cddf033779f0" providerId="AD" clId="Web-{E66C4B79-196E-5E83-D0C1-0609472A5099}" dt="2018-09-27T14:09:48.615" v="160" actId="20577"/>
        <pc:sldMkLst>
          <pc:docMk/>
          <pc:sldMk cId="2260630511" sldId="269"/>
        </pc:sldMkLst>
        <pc:spChg chg="mod">
          <ac:chgData name="Williams, Kelly A" userId="S::kwilliams@ldcsb.ca::5687177e-797b-4d87-b52e-cddf033779f0" providerId="AD" clId="Web-{E66C4B79-196E-5E83-D0C1-0609472A5099}" dt="2018-09-27T14:09:48.615" v="160" actId="20577"/>
          <ac:spMkLst>
            <pc:docMk/>
            <pc:sldMk cId="2260630511" sldId="269"/>
            <ac:spMk id="2" creationId="{DEB3EC56-D9BA-4AC9-8EFE-FA652069B2C1}"/>
          </ac:spMkLst>
        </pc:spChg>
        <pc:spChg chg="del">
          <ac:chgData name="Williams, Kelly A" userId="S::kwilliams@ldcsb.ca::5687177e-797b-4d87-b52e-cddf033779f0" providerId="AD" clId="Web-{E66C4B79-196E-5E83-D0C1-0609472A5099}" dt="2018-09-27T14:09:37.083" v="159"/>
          <ac:spMkLst>
            <pc:docMk/>
            <pc:sldMk cId="2260630511" sldId="269"/>
            <ac:spMk id="3" creationId="{E67860F3-0C78-443D-96D3-F35C5A5CD883}"/>
          </ac:spMkLst>
        </pc:spChg>
        <pc:picChg chg="add mod ord">
          <ac:chgData name="Williams, Kelly A" userId="S::kwilliams@ldcsb.ca::5687177e-797b-4d87-b52e-cddf033779f0" providerId="AD" clId="Web-{E66C4B79-196E-5E83-D0C1-0609472A5099}" dt="2018-09-27T14:09:37.083" v="159"/>
          <ac:picMkLst>
            <pc:docMk/>
            <pc:sldMk cId="2260630511" sldId="269"/>
            <ac:picMk id="4" creationId="{84130482-70D7-4211-B849-F58B522CC414}"/>
          </ac:picMkLst>
        </pc:picChg>
      </pc:sldChg>
    </pc:docChg>
  </pc:docChgLst>
  <pc:docChgLst>
    <pc:chgData name="Williams, Kelly A" userId="S::kwilliams@ldcsb.ca::5687177e-797b-4d87-b52e-cddf033779f0" providerId="AD" clId="Web-{872EE946-67A9-0CC1-48FF-D6863F088672}"/>
    <pc:docChg chg="addSld delSld modSld sldOrd">
      <pc:chgData name="Williams, Kelly A" userId="S::kwilliams@ldcsb.ca::5687177e-797b-4d87-b52e-cddf033779f0" providerId="AD" clId="Web-{872EE946-67A9-0CC1-48FF-D6863F088672}" dt="2018-09-26T15:55:43.762" v="933" actId="20577"/>
      <pc:docMkLst>
        <pc:docMk/>
      </pc:docMkLst>
      <pc:sldChg chg="addSp delSp modSp mod setBg">
        <pc:chgData name="Williams, Kelly A" userId="S::kwilliams@ldcsb.ca::5687177e-797b-4d87-b52e-cddf033779f0" providerId="AD" clId="Web-{872EE946-67A9-0CC1-48FF-D6863F088672}" dt="2018-09-26T14:15:59.325" v="84" actId="1076"/>
        <pc:sldMkLst>
          <pc:docMk/>
          <pc:sldMk cId="2029002549" sldId="256"/>
        </pc:sldMkLst>
        <pc:spChg chg="mod ord">
          <ac:chgData name="Williams, Kelly A" userId="S::kwilliams@ldcsb.ca::5687177e-797b-4d87-b52e-cddf033779f0" providerId="AD" clId="Web-{872EE946-67A9-0CC1-48FF-D6863F088672}" dt="2018-09-26T14:15:50.232" v="81" actId="20577"/>
          <ac:spMkLst>
            <pc:docMk/>
            <pc:sldMk cId="2029002549" sldId="256"/>
            <ac:spMk id="2" creationId="{00000000-0000-0000-0000-000000000000}"/>
          </ac:spMkLst>
        </pc:spChg>
        <pc:spChg chg="del">
          <ac:chgData name="Williams, Kelly A" userId="S::kwilliams@ldcsb.ca::5687177e-797b-4d87-b52e-cddf033779f0" providerId="AD" clId="Web-{872EE946-67A9-0CC1-48FF-D6863F088672}" dt="2018-09-26T14:06:26.826" v="9"/>
          <ac:spMkLst>
            <pc:docMk/>
            <pc:sldMk cId="2029002549" sldId="256"/>
            <ac:spMk id="3" creationId="{00000000-0000-0000-0000-000000000000}"/>
          </ac:spMkLst>
        </pc:spChg>
        <pc:spChg chg="add del">
          <ac:chgData name="Williams, Kelly A" userId="S::kwilliams@ldcsb.ca::5687177e-797b-4d87-b52e-cddf033779f0" providerId="AD" clId="Web-{872EE946-67A9-0CC1-48FF-D6863F088672}" dt="2018-09-26T14:14:50.402" v="80"/>
          <ac:spMkLst>
            <pc:docMk/>
            <pc:sldMk cId="2029002549" sldId="256"/>
            <ac:spMk id="7" creationId="{6BDBA639-2A71-4A60-A71A-FF1836F546CE}"/>
          </ac:spMkLst>
        </pc:spChg>
        <pc:spChg chg="add del">
          <ac:chgData name="Williams, Kelly A" userId="S::kwilliams@ldcsb.ca::5687177e-797b-4d87-b52e-cddf033779f0" providerId="AD" clId="Web-{872EE946-67A9-0CC1-48FF-D6863F088672}" dt="2018-09-26T14:14:50.402" v="80"/>
          <ac:spMkLst>
            <pc:docMk/>
            <pc:sldMk cId="2029002549" sldId="256"/>
            <ac:spMk id="30" creationId="{D9C506D7-84CB-4057-A44A-465313E78538}"/>
          </ac:spMkLst>
        </pc:spChg>
        <pc:spChg chg="add del">
          <ac:chgData name="Williams, Kelly A" userId="S::kwilliams@ldcsb.ca::5687177e-797b-4d87-b52e-cddf033779f0" providerId="AD" clId="Web-{872EE946-67A9-0CC1-48FF-D6863F088672}" dt="2018-09-26T14:14:50.402" v="80"/>
          <ac:spMkLst>
            <pc:docMk/>
            <pc:sldMk cId="2029002549" sldId="256"/>
            <ac:spMk id="32" creationId="{7842FC68-61FD-4700-8A22-BB8B071884DB}"/>
          </ac:spMkLst>
        </pc:spChg>
        <pc:spChg chg="add">
          <ac:chgData name="Williams, Kelly A" userId="S::kwilliams@ldcsb.ca::5687177e-797b-4d87-b52e-cddf033779f0" providerId="AD" clId="Web-{872EE946-67A9-0CC1-48FF-D6863F088672}" dt="2018-09-26T14:14:50.402" v="80"/>
          <ac:spMkLst>
            <pc:docMk/>
            <pc:sldMk cId="2029002549" sldId="256"/>
            <ac:spMk id="37" creationId="{FBF5D077-3BED-416D-AB81-C32FB5E5512F}"/>
          </ac:spMkLst>
        </pc:spChg>
        <pc:grpChg chg="add del">
          <ac:chgData name="Williams, Kelly A" userId="S::kwilliams@ldcsb.ca::5687177e-797b-4d87-b52e-cddf033779f0" providerId="AD" clId="Web-{872EE946-67A9-0CC1-48FF-D6863F088672}" dt="2018-09-26T14:14:50.402" v="80"/>
          <ac:grpSpMkLst>
            <pc:docMk/>
            <pc:sldMk cId="2029002549" sldId="256"/>
            <ac:grpSpMk id="9" creationId="{5E208A8B-5EBD-4532-BE72-26414FA7CFF6}"/>
          </ac:grpSpMkLst>
        </pc:grpChg>
        <pc:grpChg chg="add">
          <ac:chgData name="Williams, Kelly A" userId="S::kwilliams@ldcsb.ca::5687177e-797b-4d87-b52e-cddf033779f0" providerId="AD" clId="Web-{872EE946-67A9-0CC1-48FF-D6863F088672}" dt="2018-09-26T14:14:50.402" v="80"/>
          <ac:grpSpMkLst>
            <pc:docMk/>
            <pc:sldMk cId="2029002549" sldId="256"/>
            <ac:grpSpMk id="39" creationId="{47327D72-5D69-4D00-962C-84341EA13895}"/>
          </ac:grpSpMkLst>
        </pc:grpChg>
        <pc:grpChg chg="add">
          <ac:chgData name="Williams, Kelly A" userId="S::kwilliams@ldcsb.ca::5687177e-797b-4d87-b52e-cddf033779f0" providerId="AD" clId="Web-{872EE946-67A9-0CC1-48FF-D6863F088672}" dt="2018-09-26T14:14:50.402" v="80"/>
          <ac:grpSpMkLst>
            <pc:docMk/>
            <pc:sldMk cId="2029002549" sldId="256"/>
            <ac:grpSpMk id="60" creationId="{4CF85D9E-8D6C-46F0-B2BC-3BD0CF9DB2AB}"/>
          </ac:grpSpMkLst>
        </pc:grpChg>
        <pc:picChg chg="add mod">
          <ac:chgData name="Williams, Kelly A" userId="S::kwilliams@ldcsb.ca::5687177e-797b-4d87-b52e-cddf033779f0" providerId="AD" clId="Web-{872EE946-67A9-0CC1-48FF-D6863F088672}" dt="2018-09-26T14:15:59.325" v="84" actId="1076"/>
          <ac:picMkLst>
            <pc:docMk/>
            <pc:sldMk cId="2029002549" sldId="256"/>
            <ac:picMk id="4" creationId="{CEBB712C-C05D-43DA-9DB0-839F919E8A23}"/>
          </ac:picMkLst>
        </pc:picChg>
      </pc:sldChg>
      <pc:sldChg chg="addSp delSp modSp new">
        <pc:chgData name="Williams, Kelly A" userId="S::kwilliams@ldcsb.ca::5687177e-797b-4d87-b52e-cddf033779f0" providerId="AD" clId="Web-{872EE946-67A9-0CC1-48FF-D6863F088672}" dt="2018-09-26T14:13:11.946" v="74" actId="20577"/>
        <pc:sldMkLst>
          <pc:docMk/>
          <pc:sldMk cId="1332417593" sldId="257"/>
        </pc:sldMkLst>
        <pc:spChg chg="del mod">
          <ac:chgData name="Williams, Kelly A" userId="S::kwilliams@ldcsb.ca::5687177e-797b-4d87-b52e-cddf033779f0" providerId="AD" clId="Web-{872EE946-67A9-0CC1-48FF-D6863F088672}" dt="2018-09-26T14:11:40.210" v="25"/>
          <ac:spMkLst>
            <pc:docMk/>
            <pc:sldMk cId="1332417593" sldId="257"/>
            <ac:spMk id="2" creationId="{40C7C5F3-86C7-4CE0-9AEC-DF6EABC99EB2}"/>
          </ac:spMkLst>
        </pc:spChg>
        <pc:spChg chg="del">
          <ac:chgData name="Williams, Kelly A" userId="S::kwilliams@ldcsb.ca::5687177e-797b-4d87-b52e-cddf033779f0" providerId="AD" clId="Web-{872EE946-67A9-0CC1-48FF-D6863F088672}" dt="2018-09-26T14:09:37.613" v="12"/>
          <ac:spMkLst>
            <pc:docMk/>
            <pc:sldMk cId="1332417593" sldId="257"/>
            <ac:spMk id="3" creationId="{AA6D7D4C-BAB9-4006-ACFE-8B63292389A5}"/>
          </ac:spMkLst>
        </pc:spChg>
        <pc:spChg chg="mod">
          <ac:chgData name="Williams, Kelly A" userId="S::kwilliams@ldcsb.ca::5687177e-797b-4d87-b52e-cddf033779f0" providerId="AD" clId="Web-{872EE946-67A9-0CC1-48FF-D6863F088672}" dt="2018-09-26T14:13:11.946" v="74" actId="20577"/>
          <ac:spMkLst>
            <pc:docMk/>
            <pc:sldMk cId="1332417593" sldId="257"/>
            <ac:spMk id="4" creationId="{19E224D0-3681-4C8E-9520-0EAE35E5A273}"/>
          </ac:spMkLst>
        </pc:spChg>
        <pc:picChg chg="add mod ord">
          <ac:chgData name="Williams, Kelly A" userId="S::kwilliams@ldcsb.ca::5687177e-797b-4d87-b52e-cddf033779f0" providerId="AD" clId="Web-{872EE946-67A9-0CC1-48FF-D6863F088672}" dt="2018-09-26T14:09:37.613" v="12"/>
          <ac:picMkLst>
            <pc:docMk/>
            <pc:sldMk cId="1332417593" sldId="257"/>
            <ac:picMk id="5" creationId="{E92A02EA-A126-4243-972E-5FBA0CE4CC54}"/>
          </ac:picMkLst>
        </pc:picChg>
      </pc:sldChg>
      <pc:sldChg chg="delSp modSp new">
        <pc:chgData name="Williams, Kelly A" userId="S::kwilliams@ldcsb.ca::5687177e-797b-4d87-b52e-cddf033779f0" providerId="AD" clId="Web-{872EE946-67A9-0CC1-48FF-D6863F088672}" dt="2018-09-26T14:20:18.473" v="214" actId="20577"/>
        <pc:sldMkLst>
          <pc:docMk/>
          <pc:sldMk cId="961788197" sldId="258"/>
        </pc:sldMkLst>
        <pc:spChg chg="mod">
          <ac:chgData name="Williams, Kelly A" userId="S::kwilliams@ldcsb.ca::5687177e-797b-4d87-b52e-cddf033779f0" providerId="AD" clId="Web-{872EE946-67A9-0CC1-48FF-D6863F088672}" dt="2018-09-26T14:18:28.439" v="135" actId="20577"/>
          <ac:spMkLst>
            <pc:docMk/>
            <pc:sldMk cId="961788197" sldId="258"/>
            <ac:spMk id="2" creationId="{DCBF05E3-0F49-4171-AC36-0C566A74674F}"/>
          </ac:spMkLst>
        </pc:spChg>
        <pc:spChg chg="mod">
          <ac:chgData name="Williams, Kelly A" userId="S::kwilliams@ldcsb.ca::5687177e-797b-4d87-b52e-cddf033779f0" providerId="AD" clId="Web-{872EE946-67A9-0CC1-48FF-D6863F088672}" dt="2018-09-26T14:20:18.473" v="214" actId="20577"/>
          <ac:spMkLst>
            <pc:docMk/>
            <pc:sldMk cId="961788197" sldId="258"/>
            <ac:spMk id="3" creationId="{CA86C878-ECD9-4430-89BB-9634A49D579E}"/>
          </ac:spMkLst>
        </pc:spChg>
        <pc:spChg chg="del">
          <ac:chgData name="Williams, Kelly A" userId="S::kwilliams@ldcsb.ca::5687177e-797b-4d87-b52e-cddf033779f0" providerId="AD" clId="Web-{872EE946-67A9-0CC1-48FF-D6863F088672}" dt="2018-09-26T14:18:01.688" v="129"/>
          <ac:spMkLst>
            <pc:docMk/>
            <pc:sldMk cId="961788197" sldId="258"/>
            <ac:spMk id="4" creationId="{1E5324C8-D44A-4AE8-9368-8832128D9317}"/>
          </ac:spMkLst>
        </pc:spChg>
      </pc:sldChg>
      <pc:sldChg chg="modSp new">
        <pc:chgData name="Williams, Kelly A" userId="S::kwilliams@ldcsb.ca::5687177e-797b-4d87-b52e-cddf033779f0" providerId="AD" clId="Web-{872EE946-67A9-0CC1-48FF-D6863F088672}" dt="2018-09-26T14:28:22.641" v="337" actId="20577"/>
        <pc:sldMkLst>
          <pc:docMk/>
          <pc:sldMk cId="1731012155" sldId="259"/>
        </pc:sldMkLst>
        <pc:spChg chg="mod">
          <ac:chgData name="Williams, Kelly A" userId="S::kwilliams@ldcsb.ca::5687177e-797b-4d87-b52e-cddf033779f0" providerId="AD" clId="Web-{872EE946-67A9-0CC1-48FF-D6863F088672}" dt="2018-09-26T14:28:22.641" v="337" actId="20577"/>
          <ac:spMkLst>
            <pc:docMk/>
            <pc:sldMk cId="1731012155" sldId="259"/>
            <ac:spMk id="2" creationId="{DE205DD7-09B9-480A-81ED-A5ED30606C7E}"/>
          </ac:spMkLst>
        </pc:spChg>
        <pc:spChg chg="mod">
          <ac:chgData name="Williams, Kelly A" userId="S::kwilliams@ldcsb.ca::5687177e-797b-4d87-b52e-cddf033779f0" providerId="AD" clId="Web-{872EE946-67A9-0CC1-48FF-D6863F088672}" dt="2018-09-26T14:27:22.249" v="336" actId="20577"/>
          <ac:spMkLst>
            <pc:docMk/>
            <pc:sldMk cId="1731012155" sldId="259"/>
            <ac:spMk id="3" creationId="{B44481DC-4D50-4715-9896-29B3C62877E1}"/>
          </ac:spMkLst>
        </pc:spChg>
      </pc:sldChg>
      <pc:sldChg chg="addSp modSp new mod setBg">
        <pc:chgData name="Williams, Kelly A" userId="S::kwilliams@ldcsb.ca::5687177e-797b-4d87-b52e-cddf033779f0" providerId="AD" clId="Web-{872EE946-67A9-0CC1-48FF-D6863F088672}" dt="2018-09-26T14:41:01.286" v="517" actId="20577"/>
        <pc:sldMkLst>
          <pc:docMk/>
          <pc:sldMk cId="75379124" sldId="260"/>
        </pc:sldMkLst>
        <pc:spChg chg="mod">
          <ac:chgData name="Williams, Kelly A" userId="S::kwilliams@ldcsb.ca::5687177e-797b-4d87-b52e-cddf033779f0" providerId="AD" clId="Web-{872EE946-67A9-0CC1-48FF-D6863F088672}" dt="2018-09-26T14:40:50.879" v="510" actId="20577"/>
          <ac:spMkLst>
            <pc:docMk/>
            <pc:sldMk cId="75379124" sldId="260"/>
            <ac:spMk id="2" creationId="{9E6B28B6-10BD-4827-8A47-A3B5466B2F9B}"/>
          </ac:spMkLst>
        </pc:spChg>
        <pc:spChg chg="mod ord">
          <ac:chgData name="Williams, Kelly A" userId="S::kwilliams@ldcsb.ca::5687177e-797b-4d87-b52e-cddf033779f0" providerId="AD" clId="Web-{872EE946-67A9-0CC1-48FF-D6863F088672}" dt="2018-09-26T14:41:01.286" v="517" actId="20577"/>
          <ac:spMkLst>
            <pc:docMk/>
            <pc:sldMk cId="75379124" sldId="260"/>
            <ac:spMk id="3" creationId="{2D31CF9F-BEB9-4D27-885F-F1FF832EAE0B}"/>
          </ac:spMkLst>
        </pc:spChg>
        <pc:spChg chg="add">
          <ac:chgData name="Williams, Kelly A" userId="S::kwilliams@ldcsb.ca::5687177e-797b-4d87-b52e-cddf033779f0" providerId="AD" clId="Web-{872EE946-67A9-0CC1-48FF-D6863F088672}" dt="2018-09-26T14:40:21.972" v="505"/>
          <ac:spMkLst>
            <pc:docMk/>
            <pc:sldMk cId="75379124" sldId="260"/>
            <ac:spMk id="9" creationId="{BF1AB5B0-263B-4251-A882-934C776FBAC4}"/>
          </ac:spMkLst>
        </pc:spChg>
        <pc:spChg chg="add">
          <ac:chgData name="Williams, Kelly A" userId="S::kwilliams@ldcsb.ca::5687177e-797b-4d87-b52e-cddf033779f0" providerId="AD" clId="Web-{872EE946-67A9-0CC1-48FF-D6863F088672}" dt="2018-09-26T14:40:21.972" v="505"/>
          <ac:spMkLst>
            <pc:docMk/>
            <pc:sldMk cId="75379124" sldId="260"/>
            <ac:spMk id="34" creationId="{E972DE0D-2E53-4159-ABD3-C601524262C2}"/>
          </ac:spMkLst>
        </pc:spChg>
        <pc:grpChg chg="add">
          <ac:chgData name="Williams, Kelly A" userId="S::kwilliams@ldcsb.ca::5687177e-797b-4d87-b52e-cddf033779f0" providerId="AD" clId="Web-{872EE946-67A9-0CC1-48FF-D6863F088672}" dt="2018-09-26T14:40:21.972" v="505"/>
          <ac:grpSpMkLst>
            <pc:docMk/>
            <pc:sldMk cId="75379124" sldId="260"/>
            <ac:grpSpMk id="11" creationId="{D78ABF88-46E8-4029-AB46-E4771F47343A}"/>
          </ac:grpSpMkLst>
        </pc:grpChg>
        <pc:picChg chg="add mod">
          <ac:chgData name="Williams, Kelly A" userId="S::kwilliams@ldcsb.ca::5687177e-797b-4d87-b52e-cddf033779f0" providerId="AD" clId="Web-{872EE946-67A9-0CC1-48FF-D6863F088672}" dt="2018-09-26T14:40:21.972" v="505"/>
          <ac:picMkLst>
            <pc:docMk/>
            <pc:sldMk cId="75379124" sldId="260"/>
            <ac:picMk id="4" creationId="{0BB90901-682B-484B-B5DC-9049E5369447}"/>
          </ac:picMkLst>
        </pc:picChg>
      </pc:sldChg>
      <pc:sldChg chg="addSp modSp new">
        <pc:chgData name="Williams, Kelly A" userId="S::kwilliams@ldcsb.ca::5687177e-797b-4d87-b52e-cddf033779f0" providerId="AD" clId="Web-{872EE946-67A9-0CC1-48FF-D6863F088672}" dt="2018-09-26T15:36:05.833" v="630" actId="20577"/>
        <pc:sldMkLst>
          <pc:docMk/>
          <pc:sldMk cId="254711264" sldId="261"/>
        </pc:sldMkLst>
        <pc:spChg chg="mod">
          <ac:chgData name="Williams, Kelly A" userId="S::kwilliams@ldcsb.ca::5687177e-797b-4d87-b52e-cddf033779f0" providerId="AD" clId="Web-{872EE946-67A9-0CC1-48FF-D6863F088672}" dt="2018-09-26T14:42:26.569" v="534" actId="20577"/>
          <ac:spMkLst>
            <pc:docMk/>
            <pc:sldMk cId="254711264" sldId="261"/>
            <ac:spMk id="2" creationId="{26231E49-A5A4-4CF5-8B1B-2B3C272DCC0F}"/>
          </ac:spMkLst>
        </pc:spChg>
        <pc:spChg chg="mod">
          <ac:chgData name="Williams, Kelly A" userId="S::kwilliams@ldcsb.ca::5687177e-797b-4d87-b52e-cddf033779f0" providerId="AD" clId="Web-{872EE946-67A9-0CC1-48FF-D6863F088672}" dt="2018-09-26T15:36:00.802" v="625" actId="20577"/>
          <ac:spMkLst>
            <pc:docMk/>
            <pc:sldMk cId="254711264" sldId="261"/>
            <ac:spMk id="3" creationId="{B24F9D62-87A5-44E2-A10C-C1A69BED2664}"/>
          </ac:spMkLst>
        </pc:spChg>
        <pc:spChg chg="mod">
          <ac:chgData name="Williams, Kelly A" userId="S::kwilliams@ldcsb.ca::5687177e-797b-4d87-b52e-cddf033779f0" providerId="AD" clId="Web-{872EE946-67A9-0CC1-48FF-D6863F088672}" dt="2018-09-26T15:36:05.833" v="630" actId="20577"/>
          <ac:spMkLst>
            <pc:docMk/>
            <pc:sldMk cId="254711264" sldId="261"/>
            <ac:spMk id="4" creationId="{C0879398-D633-4437-B993-44416B534DFA}"/>
          </ac:spMkLst>
        </pc:spChg>
        <pc:picChg chg="add mod">
          <ac:chgData name="Williams, Kelly A" userId="S::kwilliams@ldcsb.ca::5687177e-797b-4d87-b52e-cddf033779f0" providerId="AD" clId="Web-{872EE946-67A9-0CC1-48FF-D6863F088672}" dt="2018-09-26T15:35:36.973" v="624" actId="1076"/>
          <ac:picMkLst>
            <pc:docMk/>
            <pc:sldMk cId="254711264" sldId="261"/>
            <ac:picMk id="5" creationId="{ADD28143-2AE9-4485-B567-1C89DB8F017E}"/>
          </ac:picMkLst>
        </pc:picChg>
      </pc:sldChg>
      <pc:sldChg chg="new del ord">
        <pc:chgData name="Williams, Kelly A" userId="S::kwilliams@ldcsb.ca::5687177e-797b-4d87-b52e-cddf033779f0" providerId="AD" clId="Web-{872EE946-67A9-0CC1-48FF-D6863F088672}" dt="2018-09-26T15:43:20.560" v="719"/>
        <pc:sldMkLst>
          <pc:docMk/>
          <pc:sldMk cId="1548062902" sldId="262"/>
        </pc:sldMkLst>
      </pc:sldChg>
      <pc:sldChg chg="addSp delSp modSp add replId">
        <pc:chgData name="Williams, Kelly A" userId="S::kwilliams@ldcsb.ca::5687177e-797b-4d87-b52e-cddf033779f0" providerId="AD" clId="Web-{872EE946-67A9-0CC1-48FF-D6863F088672}" dt="2018-09-26T15:43:03.654" v="718" actId="1076"/>
        <pc:sldMkLst>
          <pc:docMk/>
          <pc:sldMk cId="2754736855" sldId="263"/>
        </pc:sldMkLst>
        <pc:spChg chg="mod">
          <ac:chgData name="Williams, Kelly A" userId="S::kwilliams@ldcsb.ca::5687177e-797b-4d87-b52e-cddf033779f0" providerId="AD" clId="Web-{872EE946-67A9-0CC1-48FF-D6863F088672}" dt="2018-09-26T15:38:53.493" v="663" actId="20577"/>
          <ac:spMkLst>
            <pc:docMk/>
            <pc:sldMk cId="2754736855" sldId="263"/>
            <ac:spMk id="2" creationId="{9E6B28B6-10BD-4827-8A47-A3B5466B2F9B}"/>
          </ac:spMkLst>
        </pc:spChg>
        <pc:spChg chg="mod">
          <ac:chgData name="Williams, Kelly A" userId="S::kwilliams@ldcsb.ca::5687177e-797b-4d87-b52e-cddf033779f0" providerId="AD" clId="Web-{872EE946-67A9-0CC1-48FF-D6863F088672}" dt="2018-09-26T15:43:03.654" v="718" actId="1076"/>
          <ac:spMkLst>
            <pc:docMk/>
            <pc:sldMk cId="2754736855" sldId="263"/>
            <ac:spMk id="3" creationId="{2D31CF9F-BEB9-4D27-885F-F1FF832EAE0B}"/>
          </ac:spMkLst>
        </pc:spChg>
        <pc:picChg chg="del">
          <ac:chgData name="Williams, Kelly A" userId="S::kwilliams@ldcsb.ca::5687177e-797b-4d87-b52e-cddf033779f0" providerId="AD" clId="Web-{872EE946-67A9-0CC1-48FF-D6863F088672}" dt="2018-09-26T15:41:56.590" v="711"/>
          <ac:picMkLst>
            <pc:docMk/>
            <pc:sldMk cId="2754736855" sldId="263"/>
            <ac:picMk id="4" creationId="{0BB90901-682B-484B-B5DC-9049E5369447}"/>
          </ac:picMkLst>
        </pc:picChg>
        <pc:picChg chg="add mod">
          <ac:chgData name="Williams, Kelly A" userId="S::kwilliams@ldcsb.ca::5687177e-797b-4d87-b52e-cddf033779f0" providerId="AD" clId="Web-{872EE946-67A9-0CC1-48FF-D6863F088672}" dt="2018-09-26T15:42:50.013" v="717" actId="14100"/>
          <ac:picMkLst>
            <pc:docMk/>
            <pc:sldMk cId="2754736855" sldId="263"/>
            <ac:picMk id="5" creationId="{B5598566-D836-4F94-BA93-4259BE0FC2F5}"/>
          </ac:picMkLst>
        </pc:picChg>
      </pc:sldChg>
      <pc:sldChg chg="addSp delSp modSp add replId">
        <pc:chgData name="Williams, Kelly A" userId="S::kwilliams@ldcsb.ca::5687177e-797b-4d87-b52e-cddf033779f0" providerId="AD" clId="Web-{872EE946-67A9-0CC1-48FF-D6863F088672}" dt="2018-09-26T15:46:27.392" v="794" actId="20577"/>
        <pc:sldMkLst>
          <pc:docMk/>
          <pc:sldMk cId="4254058518" sldId="264"/>
        </pc:sldMkLst>
        <pc:spChg chg="mod">
          <ac:chgData name="Williams, Kelly A" userId="S::kwilliams@ldcsb.ca::5687177e-797b-4d87-b52e-cddf033779f0" providerId="AD" clId="Web-{872EE946-67A9-0CC1-48FF-D6863F088672}" dt="2018-09-26T15:44:46.452" v="735" actId="20577"/>
          <ac:spMkLst>
            <pc:docMk/>
            <pc:sldMk cId="4254058518" sldId="264"/>
            <ac:spMk id="2" creationId="{9E6B28B6-10BD-4827-8A47-A3B5466B2F9B}"/>
          </ac:spMkLst>
        </pc:spChg>
        <pc:spChg chg="mod ord">
          <ac:chgData name="Williams, Kelly A" userId="S::kwilliams@ldcsb.ca::5687177e-797b-4d87-b52e-cddf033779f0" providerId="AD" clId="Web-{872EE946-67A9-0CC1-48FF-D6863F088672}" dt="2018-09-26T15:46:27.392" v="794" actId="20577"/>
          <ac:spMkLst>
            <pc:docMk/>
            <pc:sldMk cId="4254058518" sldId="264"/>
            <ac:spMk id="3" creationId="{2D31CF9F-BEB9-4D27-885F-F1FF832EAE0B}"/>
          </ac:spMkLst>
        </pc:spChg>
        <pc:spChg chg="del">
          <ac:chgData name="Williams, Kelly A" userId="S::kwilliams@ldcsb.ca::5687177e-797b-4d87-b52e-cddf033779f0" providerId="AD" clId="Web-{872EE946-67A9-0CC1-48FF-D6863F088672}" dt="2018-09-26T15:45:30.235" v="741"/>
          <ac:spMkLst>
            <pc:docMk/>
            <pc:sldMk cId="4254058518" sldId="264"/>
            <ac:spMk id="9" creationId="{BF1AB5B0-263B-4251-A882-934C776FBAC4}"/>
          </ac:spMkLst>
        </pc:spChg>
        <pc:spChg chg="del">
          <ac:chgData name="Williams, Kelly A" userId="S::kwilliams@ldcsb.ca::5687177e-797b-4d87-b52e-cddf033779f0" providerId="AD" clId="Web-{872EE946-67A9-0CC1-48FF-D6863F088672}" dt="2018-09-26T15:45:30.235" v="741"/>
          <ac:spMkLst>
            <pc:docMk/>
            <pc:sldMk cId="4254058518" sldId="264"/>
            <ac:spMk id="34" creationId="{E972DE0D-2E53-4159-ABD3-C601524262C2}"/>
          </ac:spMkLst>
        </pc:spChg>
        <pc:spChg chg="add">
          <ac:chgData name="Williams, Kelly A" userId="S::kwilliams@ldcsb.ca::5687177e-797b-4d87-b52e-cddf033779f0" providerId="AD" clId="Web-{872EE946-67A9-0CC1-48FF-D6863F088672}" dt="2018-09-26T15:45:30.235" v="741"/>
          <ac:spMkLst>
            <pc:docMk/>
            <pc:sldMk cId="4254058518" sldId="264"/>
            <ac:spMk id="39" creationId="{BF1AB5B0-263B-4251-A882-934C776FBAC4}"/>
          </ac:spMkLst>
        </pc:spChg>
        <pc:spChg chg="add">
          <ac:chgData name="Williams, Kelly A" userId="S::kwilliams@ldcsb.ca::5687177e-797b-4d87-b52e-cddf033779f0" providerId="AD" clId="Web-{872EE946-67A9-0CC1-48FF-D6863F088672}" dt="2018-09-26T15:45:30.235" v="741"/>
          <ac:spMkLst>
            <pc:docMk/>
            <pc:sldMk cId="4254058518" sldId="264"/>
            <ac:spMk id="64" creationId="{E972DE0D-2E53-4159-ABD3-C601524262C2}"/>
          </ac:spMkLst>
        </pc:spChg>
        <pc:grpChg chg="del">
          <ac:chgData name="Williams, Kelly A" userId="S::kwilliams@ldcsb.ca::5687177e-797b-4d87-b52e-cddf033779f0" providerId="AD" clId="Web-{872EE946-67A9-0CC1-48FF-D6863F088672}" dt="2018-09-26T15:45:30.235" v="741"/>
          <ac:grpSpMkLst>
            <pc:docMk/>
            <pc:sldMk cId="4254058518" sldId="264"/>
            <ac:grpSpMk id="11" creationId="{D78ABF88-46E8-4029-AB46-E4771F47343A}"/>
          </ac:grpSpMkLst>
        </pc:grpChg>
        <pc:grpChg chg="add">
          <ac:chgData name="Williams, Kelly A" userId="S::kwilliams@ldcsb.ca::5687177e-797b-4d87-b52e-cddf033779f0" providerId="AD" clId="Web-{872EE946-67A9-0CC1-48FF-D6863F088672}" dt="2018-09-26T15:45:30.235" v="741"/>
          <ac:grpSpMkLst>
            <pc:docMk/>
            <pc:sldMk cId="4254058518" sldId="264"/>
            <ac:grpSpMk id="41" creationId="{D78ABF88-46E8-4029-AB46-E4771F47343A}"/>
          </ac:grpSpMkLst>
        </pc:grpChg>
        <pc:picChg chg="add mod">
          <ac:chgData name="Williams, Kelly A" userId="S::kwilliams@ldcsb.ca::5687177e-797b-4d87-b52e-cddf033779f0" providerId="AD" clId="Web-{872EE946-67A9-0CC1-48FF-D6863F088672}" dt="2018-09-26T15:45:30.235" v="741"/>
          <ac:picMkLst>
            <pc:docMk/>
            <pc:sldMk cId="4254058518" sldId="264"/>
            <ac:picMk id="4" creationId="{7AC12D2C-08BD-4F2D-B72D-A5153D3D7D1E}"/>
          </ac:picMkLst>
        </pc:picChg>
        <pc:picChg chg="del">
          <ac:chgData name="Williams, Kelly A" userId="S::kwilliams@ldcsb.ca::5687177e-797b-4d87-b52e-cddf033779f0" providerId="AD" clId="Web-{872EE946-67A9-0CC1-48FF-D6863F088672}" dt="2018-09-26T15:45:23.610" v="738"/>
          <ac:picMkLst>
            <pc:docMk/>
            <pc:sldMk cId="4254058518" sldId="264"/>
            <ac:picMk id="5" creationId="{B5598566-D836-4F94-BA93-4259BE0FC2F5}"/>
          </ac:picMkLst>
        </pc:picChg>
      </pc:sldChg>
      <pc:sldChg chg="addSp delSp modSp new mod setBg">
        <pc:chgData name="Williams, Kelly A" userId="S::kwilliams@ldcsb.ca::5687177e-797b-4d87-b52e-cddf033779f0" providerId="AD" clId="Web-{872EE946-67A9-0CC1-48FF-D6863F088672}" dt="2018-09-26T15:53:03.212" v="874" actId="20577"/>
        <pc:sldMkLst>
          <pc:docMk/>
          <pc:sldMk cId="316858983" sldId="265"/>
        </pc:sldMkLst>
        <pc:spChg chg="mod">
          <ac:chgData name="Williams, Kelly A" userId="S::kwilliams@ldcsb.ca::5687177e-797b-4d87-b52e-cddf033779f0" providerId="AD" clId="Web-{872EE946-67A9-0CC1-48FF-D6863F088672}" dt="2018-09-26T15:52:53.477" v="871" actId="20577"/>
          <ac:spMkLst>
            <pc:docMk/>
            <pc:sldMk cId="316858983" sldId="265"/>
            <ac:spMk id="2" creationId="{E4F045D0-C4EA-4C09-B190-CC6AC15BD97B}"/>
          </ac:spMkLst>
        </pc:spChg>
        <pc:spChg chg="mod">
          <ac:chgData name="Williams, Kelly A" userId="S::kwilliams@ldcsb.ca::5687177e-797b-4d87-b52e-cddf033779f0" providerId="AD" clId="Web-{872EE946-67A9-0CC1-48FF-D6863F088672}" dt="2018-09-26T15:53:03.212" v="874" actId="20577"/>
          <ac:spMkLst>
            <pc:docMk/>
            <pc:sldMk cId="316858983" sldId="265"/>
            <ac:spMk id="3" creationId="{B275C27E-BC15-4C37-BA8C-9B5471C6F9D3}"/>
          </ac:spMkLst>
        </pc:spChg>
        <pc:spChg chg="add del">
          <ac:chgData name="Williams, Kelly A" userId="S::kwilliams@ldcsb.ca::5687177e-797b-4d87-b52e-cddf033779f0" providerId="AD" clId="Web-{872EE946-67A9-0CC1-48FF-D6863F088672}" dt="2018-09-26T15:52:02.070" v="862"/>
          <ac:spMkLst>
            <pc:docMk/>
            <pc:sldMk cId="316858983" sldId="265"/>
            <ac:spMk id="35" creationId="{50E14F39-21DC-440B-B08A-D6AC205F26FF}"/>
          </ac:spMkLst>
        </pc:spChg>
        <pc:spChg chg="add">
          <ac:chgData name="Williams, Kelly A" userId="S::kwilliams@ldcsb.ca::5687177e-797b-4d87-b52e-cddf033779f0" providerId="AD" clId="Web-{872EE946-67A9-0CC1-48FF-D6863F088672}" dt="2018-09-26T15:52:02.070" v="862"/>
          <ac:spMkLst>
            <pc:docMk/>
            <pc:sldMk cId="316858983" sldId="265"/>
            <ac:spMk id="92" creationId="{FBF5D077-3BED-416D-AB81-C32FB5E5512F}"/>
          </ac:spMkLst>
        </pc:spChg>
        <pc:grpChg chg="add del">
          <ac:chgData name="Williams, Kelly A" userId="S::kwilliams@ldcsb.ca::5687177e-797b-4d87-b52e-cddf033779f0" providerId="AD" clId="Web-{872EE946-67A9-0CC1-48FF-D6863F088672}" dt="2018-09-26T15:52:02.070" v="862"/>
          <ac:grpSpMkLst>
            <pc:docMk/>
            <pc:sldMk cId="316858983" sldId="265"/>
            <ac:grpSpMk id="9" creationId="{EFAF5D36-7988-4310-8B2D-E5F09D9BED5B}"/>
          </ac:grpSpMkLst>
        </pc:grpChg>
        <pc:grpChg chg="add del">
          <ac:chgData name="Williams, Kelly A" userId="S::kwilliams@ldcsb.ca::5687177e-797b-4d87-b52e-cddf033779f0" providerId="AD" clId="Web-{872EE946-67A9-0CC1-48FF-D6863F088672}" dt="2018-09-26T15:52:02.070" v="862"/>
          <ac:grpSpMkLst>
            <pc:docMk/>
            <pc:sldMk cId="316858983" sldId="265"/>
            <ac:grpSpMk id="30" creationId="{AF2E2BED-E728-4BDF-A0D9-965E2E6CE3CA}"/>
          </ac:grpSpMkLst>
        </pc:grpChg>
        <pc:grpChg chg="add del">
          <ac:chgData name="Williams, Kelly A" userId="S::kwilliams@ldcsb.ca::5687177e-797b-4d87-b52e-cddf033779f0" providerId="AD" clId="Web-{872EE946-67A9-0CC1-48FF-D6863F088672}" dt="2018-09-26T15:52:02.070" v="862"/>
          <ac:grpSpMkLst>
            <pc:docMk/>
            <pc:sldMk cId="316858983" sldId="265"/>
            <ac:grpSpMk id="37" creationId="{AAB17FC3-9E8D-4DCB-9359-9751883155C6}"/>
          </ac:grpSpMkLst>
        </pc:grpChg>
        <pc:grpChg chg="add del">
          <ac:chgData name="Williams, Kelly A" userId="S::kwilliams@ldcsb.ca::5687177e-797b-4d87-b52e-cddf033779f0" providerId="AD" clId="Web-{872EE946-67A9-0CC1-48FF-D6863F088672}" dt="2018-09-26T15:52:02.070" v="862"/>
          <ac:grpSpMkLst>
            <pc:docMk/>
            <pc:sldMk cId="316858983" sldId="265"/>
            <ac:grpSpMk id="58" creationId="{6EEC57D4-2D2B-48C9-A5CB-AD82F93C6B86}"/>
          </ac:grpSpMkLst>
        </pc:grpChg>
        <pc:grpChg chg="add">
          <ac:chgData name="Williams, Kelly A" userId="S::kwilliams@ldcsb.ca::5687177e-797b-4d87-b52e-cddf033779f0" providerId="AD" clId="Web-{872EE946-67A9-0CC1-48FF-D6863F088672}" dt="2018-09-26T15:52:02.070" v="862"/>
          <ac:grpSpMkLst>
            <pc:docMk/>
            <pc:sldMk cId="316858983" sldId="265"/>
            <ac:grpSpMk id="66" creationId="{EFAF5D36-7988-4310-8B2D-E5F09D9BED5B}"/>
          </ac:grpSpMkLst>
        </pc:grpChg>
        <pc:grpChg chg="add">
          <ac:chgData name="Williams, Kelly A" userId="S::kwilliams@ldcsb.ca::5687177e-797b-4d87-b52e-cddf033779f0" providerId="AD" clId="Web-{872EE946-67A9-0CC1-48FF-D6863F088672}" dt="2018-09-26T15:52:02.070" v="862"/>
          <ac:grpSpMkLst>
            <pc:docMk/>
            <pc:sldMk cId="316858983" sldId="265"/>
            <ac:grpSpMk id="87" creationId="{AF2E2BED-E728-4BDF-A0D9-965E2E6CE3CA}"/>
          </ac:grpSpMkLst>
        </pc:grpChg>
        <pc:grpChg chg="add">
          <ac:chgData name="Williams, Kelly A" userId="S::kwilliams@ldcsb.ca::5687177e-797b-4d87-b52e-cddf033779f0" providerId="AD" clId="Web-{872EE946-67A9-0CC1-48FF-D6863F088672}" dt="2018-09-26T15:52:02.070" v="862"/>
          <ac:grpSpMkLst>
            <pc:docMk/>
            <pc:sldMk cId="316858983" sldId="265"/>
            <ac:grpSpMk id="94" creationId="{47327D72-5D69-4D00-962C-84341EA13895}"/>
          </ac:grpSpMkLst>
        </pc:grpChg>
        <pc:grpChg chg="add">
          <ac:chgData name="Williams, Kelly A" userId="S::kwilliams@ldcsb.ca::5687177e-797b-4d87-b52e-cddf033779f0" providerId="AD" clId="Web-{872EE946-67A9-0CC1-48FF-D6863F088672}" dt="2018-09-26T15:52:02.070" v="862"/>
          <ac:grpSpMkLst>
            <pc:docMk/>
            <pc:sldMk cId="316858983" sldId="265"/>
            <ac:grpSpMk id="115" creationId="{4CF85D9E-8D6C-46F0-B2BC-3BD0CF9DB2AB}"/>
          </ac:grpSpMkLst>
        </pc:grpChg>
        <pc:picChg chg="add del mod ord">
          <ac:chgData name="Williams, Kelly A" userId="S::kwilliams@ldcsb.ca::5687177e-797b-4d87-b52e-cddf033779f0" providerId="AD" clId="Web-{872EE946-67A9-0CC1-48FF-D6863F088672}" dt="2018-09-26T15:50:43.084" v="860"/>
          <ac:picMkLst>
            <pc:docMk/>
            <pc:sldMk cId="316858983" sldId="265"/>
            <ac:picMk id="4" creationId="{F50A688E-747B-443F-9D0E-A4595CBB1D81}"/>
          </ac:picMkLst>
        </pc:picChg>
        <pc:picChg chg="add mod ord">
          <ac:chgData name="Williams, Kelly A" userId="S::kwilliams@ldcsb.ca::5687177e-797b-4d87-b52e-cddf033779f0" providerId="AD" clId="Web-{872EE946-67A9-0CC1-48FF-D6863F088672}" dt="2018-09-26T15:52:02.070" v="862"/>
          <ac:picMkLst>
            <pc:docMk/>
            <pc:sldMk cId="316858983" sldId="265"/>
            <ac:picMk id="6" creationId="{6D14F306-9A78-416F-955B-5DE9D8C21927}"/>
          </ac:picMkLst>
        </pc:picChg>
      </pc:sldChg>
      <pc:sldChg chg="modSp new">
        <pc:chgData name="Williams, Kelly A" userId="S::kwilliams@ldcsb.ca::5687177e-797b-4d87-b52e-cddf033779f0" providerId="AD" clId="Web-{872EE946-67A9-0CC1-48FF-D6863F088672}" dt="2018-09-26T15:55:42.824" v="931" actId="20577"/>
        <pc:sldMkLst>
          <pc:docMk/>
          <pc:sldMk cId="424158074" sldId="266"/>
        </pc:sldMkLst>
        <pc:spChg chg="mod">
          <ac:chgData name="Williams, Kelly A" userId="S::kwilliams@ldcsb.ca::5687177e-797b-4d87-b52e-cddf033779f0" providerId="AD" clId="Web-{872EE946-67A9-0CC1-48FF-D6863F088672}" dt="2018-09-26T15:54:11.260" v="878" actId="20577"/>
          <ac:spMkLst>
            <pc:docMk/>
            <pc:sldMk cId="424158074" sldId="266"/>
            <ac:spMk id="2" creationId="{F29D5FFF-E2B4-4379-B9B3-152866434E4B}"/>
          </ac:spMkLst>
        </pc:spChg>
        <pc:spChg chg="mod">
          <ac:chgData name="Williams, Kelly A" userId="S::kwilliams@ldcsb.ca::5687177e-797b-4d87-b52e-cddf033779f0" providerId="AD" clId="Web-{872EE946-67A9-0CC1-48FF-D6863F088672}" dt="2018-09-26T15:55:42.824" v="931" actId="20577"/>
          <ac:spMkLst>
            <pc:docMk/>
            <pc:sldMk cId="424158074" sldId="266"/>
            <ac:spMk id="3" creationId="{F4BBDD7D-CAF7-4F4A-A4F6-7C976FC9DA7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8B9EBBA-996F-894A-B54A-D6246ED52CEA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2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9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D62726E-379B-B349-9EED-81ED093FA806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6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6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DFA1846-DA80-1C48-A609-854EA85C59AD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7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7302355-E14B-8545-A8F8-0FE83CC9D524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2640F58-564D-2B4F-AE67-E407BA4FCF45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4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4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818C68F-D26B-8F47-958C-23B49CF8A634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7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6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9B482E8-6E0E-1B4F-B1FD-C69DB9E858D9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711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2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FBF5D077-3BED-416D-AB81-C32FB5E5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7327D72-5D69-4D00-962C-84341EA13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xmlns="" id="{D23F7731-4306-4C58-AD1A-F4F72EA79D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AE6FF057-4F50-4187-9D6C-D4D462DDD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79856C3F-F456-46F1-B66C-E152767708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xmlns="" id="{AC85BADA-4701-4FBF-8826-5D796D0F5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01BBF5FB-B11B-4413-8F96-D3AE39D0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xmlns="" id="{AD0F005A-009A-4A88-A64B-1C02FF014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xmlns="" id="{3459DD39-A02D-4503-863F-363B37B966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xmlns="" id="{B49C0712-666C-4C4A-960E-1DE159743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xmlns="" id="{8AF2779E-E52B-478C-BD6E-4335AAD761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xmlns="" id="{96CE90C4-BF3E-42E7-B2B8-CD06017384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xmlns="" id="{E874B801-29C8-46BA-A46D-FD408274C7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xmlns="" id="{CB097A86-99A8-4245-9F80-35843E4AD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xmlns="" id="{A15314FC-735F-4F7B-BE1B-12FF52903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xmlns="" id="{C7B6FD6B-8F73-4D50-8BD2-89B1D588CD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xmlns="" id="{0F11C4F9-958F-49E7-A766-2EC0FC3559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xmlns="" id="{FA0A51E1-75E3-4CA4-9CF4-0B8A4C6E70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xmlns="" id="{06198FD1-030A-4AA0-9D00-7BCF505462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xmlns="" id="{04277723-50B3-48E0-8FB0-9B3F1ED497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xmlns="" id="{F6B8BDD0-DA92-44F8-A959-6DCFCA9CA6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A picture containing sky&#10;&#10;Description generated with high confidence">
            <a:extLst>
              <a:ext uri="{FF2B5EF4-FFF2-40B4-BE49-F238E27FC236}">
                <a16:creationId xmlns:a16="http://schemas.microsoft.com/office/drawing/2014/main" xmlns="" id="{CEBB712C-C05D-43DA-9DB0-839F919E8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0" r="-1" b="7261"/>
          <a:stretch/>
        </p:blipFill>
        <p:spPr>
          <a:xfrm>
            <a:off x="20" y="9996"/>
            <a:ext cx="12191675" cy="6858000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4CF85D9E-8D6C-46F0-B2BC-3BD0CF9DB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263607" y="1186483"/>
            <a:ext cx="5659072" cy="4477933"/>
            <a:chOff x="3263607" y="1186483"/>
            <a:chExt cx="5659072" cy="447793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841C8070-CE6B-4DD8-9F89-6A2A232EC2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67982" y="1186483"/>
              <a:ext cx="5654697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39">
              <a:extLst>
                <a:ext uri="{FF2B5EF4-FFF2-40B4-BE49-F238E27FC236}">
                  <a16:creationId xmlns:a16="http://schemas.microsoft.com/office/drawing/2014/main" xmlns="" id="{FF44AFCD-73FD-4789-955A-342C757455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18220E84-9FBA-418B-BD78-52FAC8533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63607" y="1991156"/>
              <a:ext cx="5659072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9592" y="2075504"/>
            <a:ext cx="5496715" cy="1748729"/>
          </a:xfrm>
        </p:spPr>
        <p:txBody>
          <a:bodyPr>
            <a:normAutofit/>
          </a:bodyPr>
          <a:lstStyle/>
          <a:p>
            <a:r>
              <a:rPr lang="en-US" b="1" dirty="0"/>
              <a:t>An Overview of the Element of Colour</a:t>
            </a:r>
            <a:endParaRPr lang="en-US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900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B9CAB-2334-41A8-862C-78743032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What things do you associate warm and cool colours with?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802A72-9117-40C8-B20B-29663CC66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4213" y="803185"/>
            <a:ext cx="5796166" cy="685800"/>
          </a:xfrm>
        </p:spPr>
        <p:txBody>
          <a:bodyPr/>
          <a:lstStyle/>
          <a:p>
            <a:r>
              <a:rPr lang="en-US" sz="3200" dirty="0">
                <a:solidFill>
                  <a:schemeClr val="accent5"/>
                </a:solidFill>
              </a:rPr>
              <a:t>Warm colours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131FD0-8957-4CB3-8B7C-0401425D13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These are the hues that range from yellow to red-violet.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8E81CF6-3973-45BF-B03A-9B586EB86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Cool colours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354C27-AACB-494C-9483-20C6540197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 These are the hues that range from yellow-green to violet.</a:t>
            </a:r>
          </a:p>
        </p:txBody>
      </p:sp>
    </p:spTree>
    <p:extLst>
      <p:ext uri="{BB962C8B-B14F-4D97-AF65-F5344CB8AC3E}">
        <p14:creationId xmlns:p14="http://schemas.microsoft.com/office/powerpoint/2010/main" val="189667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20146-382F-45DB-A9FB-EB1BDF67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5"/>
                </a:solidFill>
                <a:cs typeface="Calibri Light"/>
              </a:rPr>
              <a:t>Warm Colours</a:t>
            </a:r>
          </a:p>
        </p:txBody>
      </p:sp>
      <p:pic>
        <p:nvPicPr>
          <p:cNvPr id="5" name="Picture 5" descr="A painting of a colorful sunset&#10;&#10;Description generated with very high confidence">
            <a:extLst>
              <a:ext uri="{FF2B5EF4-FFF2-40B4-BE49-F238E27FC236}">
                <a16:creationId xmlns:a16="http://schemas.microsoft.com/office/drawing/2014/main" xmlns="" id="{4051832A-410B-40EE-AE8B-E4DC0C502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983" y="1010892"/>
            <a:ext cx="6275035" cy="483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5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B3EC56-D9BA-4AC9-8EFE-FA652069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Cool Colours</a:t>
            </a:r>
          </a:p>
        </p:txBody>
      </p:sp>
      <p:pic>
        <p:nvPicPr>
          <p:cNvPr id="4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84130482-70D7-4211-B849-F58B522CC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447" y="1332075"/>
            <a:ext cx="6281873" cy="41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30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D5FFF-E2B4-4379-B9B3-15286643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Source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BBDD7D-CAF7-4F4A-A4F6-7C976FC9D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Gatto, Joseph, et al. Exploring Visual Design</a:t>
            </a:r>
            <a:r>
              <a:rPr lang="en-US"/>
              <a:t>. Massachuesetts: Davis Publications, Inc.</a:t>
            </a:r>
          </a:p>
        </p:txBody>
      </p:sp>
    </p:spTree>
    <p:extLst>
      <p:ext uri="{BB962C8B-B14F-4D97-AF65-F5344CB8AC3E}">
        <p14:creationId xmlns:p14="http://schemas.microsoft.com/office/powerpoint/2010/main" val="42415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colorful background&#10;&#10;Description generated with high confidence">
            <a:extLst>
              <a:ext uri="{FF2B5EF4-FFF2-40B4-BE49-F238E27FC236}">
                <a16:creationId xmlns:a16="http://schemas.microsoft.com/office/drawing/2014/main" xmlns="" id="{E92A02EA-A126-4243-972E-5FBA0CE4C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983" y="1372705"/>
            <a:ext cx="6275035" cy="41101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E224D0-3681-4C8E-9520-0EAE35E5A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8169" y="2446955"/>
            <a:ext cx="3501197" cy="22762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/>
              <a:t>Why do you think colour is an important element of design?</a:t>
            </a:r>
          </a:p>
        </p:txBody>
      </p:sp>
    </p:spTree>
    <p:extLst>
      <p:ext uri="{BB962C8B-B14F-4D97-AF65-F5344CB8AC3E}">
        <p14:creationId xmlns:p14="http://schemas.microsoft.com/office/powerpoint/2010/main" val="133241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F05E3-0F49-4171-AC36-0C566A74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955990"/>
          </a:xfrm>
        </p:spPr>
        <p:txBody>
          <a:bodyPr/>
          <a:lstStyle/>
          <a:p>
            <a:r>
              <a:rPr lang="en-US" sz="4000" b="1" dirty="0">
                <a:cs typeface="Calibri Light"/>
              </a:rPr>
              <a:t>Why bother with colour?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6C878-ECD9-4430-89BB-9634A49D5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 Colour is one of the most expressive elements of design.</a:t>
            </a:r>
          </a:p>
          <a:p>
            <a:r>
              <a:rPr lang="en-US" sz="3200" dirty="0"/>
              <a:t> Colour can evoke various emotions and ideas.</a:t>
            </a:r>
          </a:p>
          <a:p>
            <a:r>
              <a:rPr lang="en-US" sz="3200" dirty="0"/>
              <a:t> Colour can also trigger our senses.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178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31E49-A5A4-4CF5-8B1B-2B3C272D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Pigments vs. Hues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4F9D62-87A5-44E2-A10C-C1A69BED2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878" y="207264"/>
            <a:ext cx="6269591" cy="29785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/>
              <a:t>Pigment:</a:t>
            </a:r>
            <a:r>
              <a:rPr lang="en-US" sz="2800"/>
              <a:t>  The colouring material used in making painting and drawing media, dyes, inks, and toners. 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879398-D633-4437-B993-44416B534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4072700"/>
            <a:ext cx="6272022" cy="2383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/>
              <a:t>Hue:</a:t>
            </a:r>
            <a:r>
              <a:rPr lang="en-US" sz="2800"/>
              <a:t> The name of a colour, determined by its position in the spectrum.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ADD28143-2AE9-4485-B567-1C89DB8F0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015" y="2410069"/>
            <a:ext cx="2743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05DD7-09B9-480A-81ED-A5ED3060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What are the properties of colour?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4481DC-4D50-4715-9896-29B3C6287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578494"/>
            <a:ext cx="6281873" cy="575662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1. </a:t>
            </a:r>
            <a:r>
              <a:rPr lang="en-US" sz="2800" b="1" dirty="0"/>
              <a:t>Hue:</a:t>
            </a:r>
            <a:r>
              <a:rPr lang="en-US" sz="2800" dirty="0"/>
              <a:t> The name of a colour, determined by its position in the spectrum.</a:t>
            </a:r>
          </a:p>
          <a:p>
            <a:r>
              <a:rPr lang="en-US" sz="2800" dirty="0"/>
              <a:t>2. </a:t>
            </a:r>
            <a:r>
              <a:rPr lang="en-US" sz="2800" b="1" dirty="0"/>
              <a:t>Value</a:t>
            </a:r>
            <a:r>
              <a:rPr lang="en-US" sz="2800" dirty="0"/>
              <a:t>: An element of design that refers to the lightness or darkness of grays and colours.</a:t>
            </a:r>
          </a:p>
          <a:p>
            <a:r>
              <a:rPr lang="en-US" sz="2800" dirty="0"/>
              <a:t>3. </a:t>
            </a:r>
            <a:r>
              <a:rPr lang="en-US" sz="2800" b="1" dirty="0"/>
              <a:t>Intensity</a:t>
            </a:r>
            <a:r>
              <a:rPr lang="en-US" sz="2800" dirty="0"/>
              <a:t>: The strength, brightness, or purity of a colour.</a:t>
            </a:r>
          </a:p>
        </p:txBody>
      </p:sp>
    </p:spTree>
    <p:extLst>
      <p:ext uri="{BB962C8B-B14F-4D97-AF65-F5344CB8AC3E}">
        <p14:creationId xmlns:p14="http://schemas.microsoft.com/office/powerpoint/2010/main" val="173101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F1AB5B0-263B-4251-A882-934C776FB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78ABF88-46E8-4029-AB46-E4771F473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A593930E-DC99-4A6F-8D1B-FCB4393EC7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A9F599E6-CA6D-46B2-AA6A-CB51C96740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A12B52D1-9634-439A-BF00-9A83528A25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BDC62A16-3789-4407-98CB-FE9204C070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5B3E90E5-D147-40EE-A247-7E7FA76D9C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4B6FABF9-7C96-401D-B639-971F46EFF5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317ABAB0-8B6B-4191-9022-B4387F6B6E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4D27EFFC-691E-43D3-A8B0-072BD810E5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556C61FB-950E-48E2-9BA3-C08FB72776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9EE5CF75-7832-472F-9A10-C6940AE7BD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B25CB582-3404-4E8B-88DF-C913EA233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BD3AE87A-86BB-4608-98F3-F97A5FB3D3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D3C04704-0E90-43BD-8C48-CB17683BF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00590DBF-511F-42DE-8D80-9DA44D4C4E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92D85413-70BF-48F7-BA51-5CA843FD31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C4BC7756-F570-451B-A402-3667C0BBFE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BDAC7596-8288-4C88-849A-1AAD5FFD59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DBDDB9B0-48C6-4884-AE49-0CDC0770C0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FE44F16A-C4EC-43CB-A4B0-05825FDB6E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B1D66A51-8EB2-47CB-8909-5879319D88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E5A9A04F-DABB-442E-BFF9-C2A735C632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B28B6-10BD-4827-8A47-A3B5466B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cs typeface="Calibri Light"/>
              </a:rPr>
              <a:t>Primary vs. Secondary Colours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BFE2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BB90901-682B-484B-B5DC-9049E5369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" r="-1" b="4500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31CF9F-BEB9-4D27-885F-F1FF832EA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48388"/>
            <a:ext cx="4999621" cy="417836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rgbClr val="FBFE2C"/>
              </a:buClr>
            </a:pPr>
            <a:r>
              <a:rPr lang="en-US" sz="2400" b="1" dirty="0"/>
              <a:t>Primary colours</a:t>
            </a:r>
            <a:r>
              <a:rPr lang="en-US" sz="2400" dirty="0"/>
              <a:t>: They include red, blue, and yellow.  All other pigment hues are made by mixing different amounts of these three colours.</a:t>
            </a:r>
          </a:p>
          <a:p>
            <a:pPr>
              <a:buClr>
                <a:srgbClr val="FBFE2C"/>
              </a:buClr>
            </a:pPr>
            <a:r>
              <a:rPr lang="en-US" sz="2400" dirty="0"/>
              <a:t> </a:t>
            </a:r>
            <a:r>
              <a:rPr lang="en-US" sz="2400" b="1" dirty="0"/>
              <a:t>Secondary colours</a:t>
            </a:r>
            <a:r>
              <a:rPr lang="en-US" sz="2400" dirty="0"/>
              <a:t>: They include orange, purple, and green.  They are created by mixing two primary colours.</a:t>
            </a:r>
          </a:p>
        </p:txBody>
      </p:sp>
    </p:spTree>
    <p:extLst>
      <p:ext uri="{BB962C8B-B14F-4D97-AF65-F5344CB8AC3E}">
        <p14:creationId xmlns:p14="http://schemas.microsoft.com/office/powerpoint/2010/main" val="7537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F1AB5B0-263B-4251-A882-934C776FB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78ABF88-46E8-4029-AB46-E4771F473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A593930E-DC99-4A6F-8D1B-FCB4393EC7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A9F599E6-CA6D-46B2-AA6A-CB51C96740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A12B52D1-9634-439A-BF00-9A83528A25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BDC62A16-3789-4407-98CB-FE9204C070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5B3E90E5-D147-40EE-A247-7E7FA76D9C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4B6FABF9-7C96-401D-B639-971F46EFF5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317ABAB0-8B6B-4191-9022-B4387F6B6E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4D27EFFC-691E-43D3-A8B0-072BD810E5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556C61FB-950E-48E2-9BA3-C08FB72776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9EE5CF75-7832-472F-9A10-C6940AE7BD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B25CB582-3404-4E8B-88DF-C913EA233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BD3AE87A-86BB-4608-98F3-F97A5FB3D3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D3C04704-0E90-43BD-8C48-CB17683BF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00590DBF-511F-42DE-8D80-9DA44D4C4E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92D85413-70BF-48F7-BA51-5CA843FD31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C4BC7756-F570-451B-A402-3667C0BBFE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BDAC7596-8288-4C88-849A-1AAD5FFD59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DBDDB9B0-48C6-4884-AE49-0CDC0770C0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FE44F16A-C4EC-43CB-A4B0-05825FDB6E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B1D66A51-8EB2-47CB-8909-5879319D88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E5A9A04F-DABB-442E-BFF9-C2A735C632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B28B6-10BD-4827-8A47-A3B5466B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2"/>
                </a:solidFill>
                <a:cs typeface="Calibri Light"/>
              </a:rPr>
              <a:t>Analogous vs.  Complementary Colours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BFE2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31CF9F-BEB9-4D27-885F-F1FF832EA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1984619"/>
            <a:ext cx="4999621" cy="417836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rgbClr val="FBFE2C"/>
              </a:buClr>
            </a:pPr>
            <a:r>
              <a:rPr lang="en-US" sz="2400" b="1"/>
              <a:t>Analogous colours</a:t>
            </a:r>
            <a:r>
              <a:rPr lang="en-US" sz="2400"/>
              <a:t>: They are any 3 colours located next to each other on the colour wheel.</a:t>
            </a:r>
            <a:endParaRPr lang="en-US" sz="2400" dirty="0"/>
          </a:p>
          <a:p>
            <a:pPr>
              <a:buClr>
                <a:srgbClr val="FBFE2C"/>
              </a:buClr>
            </a:pPr>
            <a:r>
              <a:rPr lang="en-US" sz="2400" dirty="0"/>
              <a:t> </a:t>
            </a:r>
            <a:r>
              <a:rPr lang="en-US" sz="2400" b="1"/>
              <a:t>Complimentary</a:t>
            </a:r>
            <a:r>
              <a:rPr lang="en-US" sz="2400" b="1" dirty="0"/>
              <a:t> colours</a:t>
            </a:r>
            <a:r>
              <a:rPr lang="en-US" sz="2400"/>
              <a:t>: They are located across from each other on the colour wheel.</a:t>
            </a:r>
            <a:endParaRPr lang="en-US" sz="24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B5598566-D836-4F94-BA93-4259BE0F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46" y="3113158"/>
            <a:ext cx="4648199" cy="23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3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EFAF5D36-7988-4310-8B2D-E5F09D9BE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xmlns="" id="{F953B1DA-E7D8-48BB-8D67-425C7F7E06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xmlns="" id="{319C148B-5C23-49B7-A373-AC1B7510B3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xmlns="" id="{10B3CBEC-E6ED-4132-A94F-47AB0B93A6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xmlns="" id="{6607A26B-7FD4-4FE9-BCFA-2D1303693C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xmlns="" id="{C00169AA-D2E0-467C-9CAE-BBF421EA30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xmlns="" id="{24C43ADE-E7DB-48BC-B5F6-0C48D7AE41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xmlns="" id="{F9B6CF03-8C6F-4A69-B803-56DF556167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xmlns="" id="{0A6864AE-A239-4CD6-9D34-6CF7188F1B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xmlns="" id="{B71C308D-6936-4397-A8AF-6D19C6EC07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xmlns="" id="{FBD50843-2012-4AE6-91C9-537612E738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xmlns="" id="{A676FD4C-815C-452E-8046-28FEA73824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xmlns="" id="{66D402BD-5FE7-427A-8AE9-02D604B4C2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xmlns="" id="{AA120BAC-3891-4E44-8E77-F37600AC72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xmlns="" id="{DCD27D48-C30F-4CF5-8C39-64561E5AC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xmlns="" id="{BFB24C59-0439-4A08-B2D7-11CBD9E230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xmlns="" id="{55E56104-C1D3-474D-8F49-E664100003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xmlns="" id="{17D49068-5D60-449A-95AE-939E83EB96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xmlns="" id="{4D4CF5CD-E36E-43E6-8712-A4880FFEA1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xmlns="" id="{56A4EB06-C425-440E-BFF0-2D0E82E70D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AF2E2BED-E728-4BDF-A0D9-965E2E6CE3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4D555CD5-B818-433B-91B0-050C20215E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xmlns="" id="{942D9584-E3E3-42F2-A08D-053C795536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82A66E12-53B9-47C5-AA58-6A50081950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xmlns="" id="{FBF5D077-3BED-416D-AB81-C32FB5E5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47327D72-5D69-4D00-962C-84341EA13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xmlns="" id="{D23F7731-4306-4C58-AD1A-F4F72EA79D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xmlns="" id="{AE6FF057-4F50-4187-9D6C-D4D462DDD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xmlns="" id="{79856C3F-F456-46F1-B66C-E152767708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xmlns="" id="{AC85BADA-4701-4FBF-8826-5D796D0F5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xmlns="" id="{01BBF5FB-B11B-4413-8F96-D3AE39D0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xmlns="" id="{AD0F005A-009A-4A88-A64B-1C02FF014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xmlns="" id="{3459DD39-A02D-4503-863F-363B37B966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xmlns="" id="{B49C0712-666C-4C4A-960E-1DE159743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xmlns="" id="{8AF2779E-E52B-478C-BD6E-4335AAD761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xmlns="" id="{96CE90C4-BF3E-42E7-B2B8-CD06017384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xmlns="" id="{E874B801-29C8-46BA-A46D-FD408274C7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xmlns="" id="{CB097A86-99A8-4245-9F80-35843E4AD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xmlns="" id="{A15314FC-735F-4F7B-BE1B-12FF52903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xmlns="" id="{C7B6FD6B-8F73-4D50-8BD2-89B1D588CD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9">
              <a:extLst>
                <a:ext uri="{FF2B5EF4-FFF2-40B4-BE49-F238E27FC236}">
                  <a16:creationId xmlns:a16="http://schemas.microsoft.com/office/drawing/2014/main" xmlns="" id="{0F11C4F9-958F-49E7-A766-2EC0FC3559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">
              <a:extLst>
                <a:ext uri="{FF2B5EF4-FFF2-40B4-BE49-F238E27FC236}">
                  <a16:creationId xmlns:a16="http://schemas.microsoft.com/office/drawing/2014/main" xmlns="" id="{FA0A51E1-75E3-4CA4-9CF4-0B8A4C6E70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1">
              <a:extLst>
                <a:ext uri="{FF2B5EF4-FFF2-40B4-BE49-F238E27FC236}">
                  <a16:creationId xmlns:a16="http://schemas.microsoft.com/office/drawing/2014/main" xmlns="" id="{06198FD1-030A-4AA0-9D00-7BCF505462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xmlns="" id="{04277723-50B3-48E0-8FB0-9B3F1ED497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3">
              <a:extLst>
                <a:ext uri="{FF2B5EF4-FFF2-40B4-BE49-F238E27FC236}">
                  <a16:creationId xmlns:a16="http://schemas.microsoft.com/office/drawing/2014/main" xmlns="" id="{F6B8BDD0-DA92-44F8-A959-6DCFCA9CA6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6D14F306-9A78-416F-955B-5DE9D8C21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4" r="-1" b="4936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4CF85D9E-8D6C-46F0-B2BC-3BD0CF9DB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263607" y="1186483"/>
            <a:ext cx="5659072" cy="4477933"/>
            <a:chOff x="3263607" y="1186483"/>
            <a:chExt cx="5659072" cy="4477933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841C8070-CE6B-4DD8-9F89-6A2A232EC2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67982" y="1186483"/>
              <a:ext cx="5654697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39">
              <a:extLst>
                <a:ext uri="{FF2B5EF4-FFF2-40B4-BE49-F238E27FC236}">
                  <a16:creationId xmlns:a16="http://schemas.microsoft.com/office/drawing/2014/main" xmlns="" id="{FF44AFCD-73FD-4789-955A-342C757455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18220E84-9FBA-418B-BD78-52FAC8533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63607" y="1991156"/>
              <a:ext cx="5659072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F045D0-C4EA-4C09-B190-CC6AC15B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92" y="2075504"/>
            <a:ext cx="5496715" cy="869499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400" b="1"/>
              <a:t>Tertiary Colours</a:t>
            </a:r>
            <a:endParaRPr lang="en-US" sz="5400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75C27E-BC15-4C37-BA8C-9B5471C6F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592" y="3095420"/>
            <a:ext cx="5496716" cy="2133433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FFFEFF"/>
                </a:solidFill>
              </a:rPr>
              <a:t> </a:t>
            </a:r>
            <a:r>
              <a:rPr lang="en-US" sz="2400" b="1">
                <a:solidFill>
                  <a:srgbClr val="FFFEFF"/>
                </a:solidFill>
              </a:rPr>
              <a:t>A tertiary colour is achieved when a primary and secondary colour are mixed together.</a:t>
            </a:r>
          </a:p>
        </p:txBody>
      </p:sp>
    </p:spTree>
    <p:extLst>
      <p:ext uri="{BB962C8B-B14F-4D97-AF65-F5344CB8AC3E}">
        <p14:creationId xmlns:p14="http://schemas.microsoft.com/office/powerpoint/2010/main" val="31685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BF1AB5B0-263B-4251-A882-934C776FB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78ABF88-46E8-4029-AB46-E4771F473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xmlns="" id="{A593930E-DC99-4A6F-8D1B-FCB4393EC7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xmlns="" id="{A9F599E6-CA6D-46B2-AA6A-CB51C96740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A12B52D1-9634-439A-BF00-9A83528A25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BDC62A16-3789-4407-98CB-FE9204C070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xmlns="" id="{5B3E90E5-D147-40EE-A247-7E7FA76D9C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xmlns="" id="{4B6FABF9-7C96-401D-B639-971F46EFF5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xmlns="" id="{317ABAB0-8B6B-4191-9022-B4387F6B6E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xmlns="" id="{4D27EFFC-691E-43D3-A8B0-072BD810E5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xmlns="" id="{556C61FB-950E-48E2-9BA3-C08FB72776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xmlns="" id="{9EE5CF75-7832-472F-9A10-C6940AE7BD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xmlns="" id="{B25CB582-3404-4E8B-88DF-C913EA233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xmlns="" id="{BD3AE87A-86BB-4608-98F3-F97A5FB3D3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xmlns="" id="{D3C04704-0E90-43BD-8C48-CB17683BF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xmlns="" id="{00590DBF-511F-42DE-8D80-9DA44D4C4E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xmlns="" id="{92D85413-70BF-48F7-BA51-5CA843FD31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xmlns="" id="{C4BC7756-F570-451B-A402-3667C0BBFE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xmlns="" id="{BDAC7596-8288-4C88-849A-1AAD5FFD59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xmlns="" id="{DBDDB9B0-48C6-4884-AE49-0CDC0770C0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xmlns="" id="{FE44F16A-C4EC-43CB-A4B0-05825FDB6E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xmlns="" id="{B1D66A51-8EB2-47CB-8909-5879319D88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xmlns="" id="{E5A9A04F-DABB-442E-BFF9-C2A735C632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B28B6-10BD-4827-8A47-A3B5466B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2"/>
                </a:solidFill>
                <a:cs typeface="Calibri Light"/>
              </a:rPr>
              <a:t>Monochromatic Painting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15DCF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large body of water&#10;&#10;Description generated with very high confidence">
            <a:extLst>
              <a:ext uri="{FF2B5EF4-FFF2-40B4-BE49-F238E27FC236}">
                <a16:creationId xmlns:a16="http://schemas.microsoft.com/office/drawing/2014/main" xmlns="" id="{7AC12D2C-08BD-4F2D-B72D-A5153D3D7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0" r="1" b="1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31CF9F-BEB9-4D27-885F-F1FF832EA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15DCF7"/>
              </a:buClr>
            </a:pPr>
            <a:r>
              <a:rPr lang="en-US" sz="2800"/>
              <a:t>A monochromatic painting is one made using only one hue, plus black and white.</a:t>
            </a:r>
          </a:p>
        </p:txBody>
      </p:sp>
    </p:spTree>
    <p:extLst>
      <p:ext uri="{BB962C8B-B14F-4D97-AF65-F5344CB8AC3E}">
        <p14:creationId xmlns:p14="http://schemas.microsoft.com/office/powerpoint/2010/main" val="425405851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213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 Light</vt:lpstr>
      <vt:lpstr>Rockwell</vt:lpstr>
      <vt:lpstr>Wingdings</vt:lpstr>
      <vt:lpstr>Atlas</vt:lpstr>
      <vt:lpstr>An Overview of the Element of Colour</vt:lpstr>
      <vt:lpstr>PowerPoint Presentation</vt:lpstr>
      <vt:lpstr>Why bother with colour?</vt:lpstr>
      <vt:lpstr>Pigments vs. Hues</vt:lpstr>
      <vt:lpstr>What are the properties of colour?</vt:lpstr>
      <vt:lpstr>Primary vs. Secondary Colours</vt:lpstr>
      <vt:lpstr>Analogous vs.  Complementary Colours</vt:lpstr>
      <vt:lpstr>Tertiary Colours</vt:lpstr>
      <vt:lpstr>Monochromatic Painting</vt:lpstr>
      <vt:lpstr>What things do you associate warm and cool colours with?</vt:lpstr>
      <vt:lpstr>Warm Colours</vt:lpstr>
      <vt:lpstr>Cool Colours</vt:lpstr>
      <vt:lpstr>Source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321</cp:revision>
  <dcterms:created xsi:type="dcterms:W3CDTF">2014-08-26T23:49:58Z</dcterms:created>
  <dcterms:modified xsi:type="dcterms:W3CDTF">2018-09-27T21:25:36Z</dcterms:modified>
</cp:coreProperties>
</file>