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handoutMasterIdLst>
    <p:handoutMasterId r:id="rId9"/>
  </p:handout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s, Kelly A" userId="5687177e-797b-4d87-b52e-cddf033779f0" providerId="ADAL" clId="{1CBD20AA-B58C-4E59-B9F1-02DBA3C837B4}"/>
    <pc:docChg chg="modSld">
      <pc:chgData name="Williams, Kelly A" userId="5687177e-797b-4d87-b52e-cddf033779f0" providerId="ADAL" clId="{1CBD20AA-B58C-4E59-B9F1-02DBA3C837B4}" dt="2018-11-12T13:26:26.898" v="4" actId="20577"/>
      <pc:docMkLst>
        <pc:docMk/>
      </pc:docMkLst>
      <pc:sldChg chg="modSp">
        <pc:chgData name="Williams, Kelly A" userId="5687177e-797b-4d87-b52e-cddf033779f0" providerId="ADAL" clId="{1CBD20AA-B58C-4E59-B9F1-02DBA3C837B4}" dt="2018-11-12T13:26:26.898" v="4" actId="20577"/>
        <pc:sldMkLst>
          <pc:docMk/>
          <pc:sldMk cId="603436158" sldId="260"/>
        </pc:sldMkLst>
        <pc:spChg chg="mod">
          <ac:chgData name="Williams, Kelly A" userId="5687177e-797b-4d87-b52e-cddf033779f0" providerId="ADAL" clId="{1CBD20AA-B58C-4E59-B9F1-02DBA3C837B4}" dt="2018-11-12T13:26:26.898" v="4" actId="20577"/>
          <ac:spMkLst>
            <pc:docMk/>
            <pc:sldMk cId="603436158" sldId="260"/>
            <ac:spMk id="3" creationId="{2EF652BC-6103-41E8-ADC2-0C8712B55441}"/>
          </ac:spMkLst>
        </pc:spChg>
      </pc:sldChg>
    </pc:docChg>
  </pc:docChgLst>
  <pc:docChgLst>
    <pc:chgData clId="Web-{62894F04-7AF4-6DB5-86EF-AFE8A05864DA}"/>
    <pc:docChg chg="modSld">
      <pc:chgData name="" userId="" providerId="" clId="Web-{62894F04-7AF4-6DB5-86EF-AFE8A05864DA}" dt="2018-11-11T22:48:59.581" v="1" actId="20577"/>
      <pc:docMkLst>
        <pc:docMk/>
      </pc:docMkLst>
      <pc:sldChg chg="modSp">
        <pc:chgData name="" userId="" providerId="" clId="Web-{62894F04-7AF4-6DB5-86EF-AFE8A05864DA}" dt="2018-11-11T22:48:59.581" v="1" actId="20577"/>
        <pc:sldMkLst>
          <pc:docMk/>
          <pc:sldMk cId="3879346322" sldId="256"/>
        </pc:sldMkLst>
        <pc:spChg chg="mod">
          <ac:chgData name="" userId="" providerId="" clId="Web-{62894F04-7AF4-6DB5-86EF-AFE8A05864DA}" dt="2018-11-11T22:48:59.581" v="1" actId="20577"/>
          <ac:spMkLst>
            <pc:docMk/>
            <pc:sldMk cId="3879346322" sldId="256"/>
            <ac:spMk id="2" creationId="{00000000-0000-0000-0000-000000000000}"/>
          </ac:spMkLst>
        </pc:spChg>
      </pc:sldChg>
    </pc:docChg>
  </pc:docChgLst>
  <pc:docChgLst>
    <pc:chgData name="Williams, Kelly A" userId="S::kwilliams@ldcsb.ca::5687177e-797b-4d87-b52e-cddf033779f0" providerId="AD" clId="Web-{559823F6-68B4-EBD1-C5CE-5A30EBF36CB7}"/>
    <pc:docChg chg="modSld">
      <pc:chgData name="Williams, Kelly A" userId="S::kwilliams@ldcsb.ca::5687177e-797b-4d87-b52e-cddf033779f0" providerId="AD" clId="Web-{559823F6-68B4-EBD1-C5CE-5A30EBF36CB7}" dt="2018-11-12T22:12:28.815" v="4" actId="20577"/>
      <pc:docMkLst>
        <pc:docMk/>
      </pc:docMkLst>
      <pc:sldChg chg="modSp">
        <pc:chgData name="Williams, Kelly A" userId="S::kwilliams@ldcsb.ca::5687177e-797b-4d87-b52e-cddf033779f0" providerId="AD" clId="Web-{559823F6-68B4-EBD1-C5CE-5A30EBF36CB7}" dt="2018-11-12T22:12:26.033" v="2" actId="20577"/>
        <pc:sldMkLst>
          <pc:docMk/>
          <pc:sldMk cId="603436158" sldId="260"/>
        </pc:sldMkLst>
        <pc:spChg chg="mod">
          <ac:chgData name="Williams, Kelly A" userId="S::kwilliams@ldcsb.ca::5687177e-797b-4d87-b52e-cddf033779f0" providerId="AD" clId="Web-{559823F6-68B4-EBD1-C5CE-5A30EBF36CB7}" dt="2018-11-12T22:12:26.033" v="2" actId="20577"/>
          <ac:spMkLst>
            <pc:docMk/>
            <pc:sldMk cId="603436158" sldId="260"/>
            <ac:spMk id="3" creationId="{2EF652BC-6103-41E8-ADC2-0C8712B55441}"/>
          </ac:spMkLst>
        </pc:spChg>
      </pc:sldChg>
    </pc:docChg>
  </pc:docChgLst>
  <pc:docChgLst>
    <pc:chgData name="Williams, Kelly A" userId="S::kwilliams@ldcsb.ca::5687177e-797b-4d87-b52e-cddf033779f0" providerId="AD" clId="Web-{62894F04-7AF4-6DB5-86EF-AFE8A05864DA}"/>
    <pc:docChg chg="addSld modSld">
      <pc:chgData name="Williams, Kelly A" userId="S::kwilliams@ldcsb.ca::5687177e-797b-4d87-b52e-cddf033779f0" providerId="AD" clId="Web-{62894F04-7AF4-6DB5-86EF-AFE8A05864DA}" dt="2018-11-11T23:44:39.557" v="842"/>
      <pc:docMkLst>
        <pc:docMk/>
      </pc:docMkLst>
      <pc:sldChg chg="delSp modSp">
        <pc:chgData name="Williams, Kelly A" userId="S::kwilliams@ldcsb.ca::5687177e-797b-4d87-b52e-cddf033779f0" providerId="AD" clId="Web-{62894F04-7AF4-6DB5-86EF-AFE8A05864DA}" dt="2018-11-11T22:49:13.597" v="6"/>
        <pc:sldMkLst>
          <pc:docMk/>
          <pc:sldMk cId="3879346322" sldId="256"/>
        </pc:sldMkLst>
        <pc:spChg chg="mod">
          <ac:chgData name="Williams, Kelly A" userId="S::kwilliams@ldcsb.ca::5687177e-797b-4d87-b52e-cddf033779f0" providerId="AD" clId="Web-{62894F04-7AF4-6DB5-86EF-AFE8A05864DA}" dt="2018-11-11T22:49:11.800" v="5" actId="20577"/>
          <ac:spMkLst>
            <pc:docMk/>
            <pc:sldMk cId="3879346322" sldId="256"/>
            <ac:spMk id="2" creationId="{00000000-0000-0000-0000-000000000000}"/>
          </ac:spMkLst>
        </pc:spChg>
        <pc:spChg chg="del">
          <ac:chgData name="Williams, Kelly A" userId="S::kwilliams@ldcsb.ca::5687177e-797b-4d87-b52e-cddf033779f0" providerId="AD" clId="Web-{62894F04-7AF4-6DB5-86EF-AFE8A05864DA}" dt="2018-11-11T22:49:13.597" v="6"/>
          <ac:spMkLst>
            <pc:docMk/>
            <pc:sldMk cId="3879346322" sldId="256"/>
            <ac:spMk id="3" creationId="{00000000-0000-0000-0000-000000000000}"/>
          </ac:spMkLst>
        </pc:spChg>
      </pc:sldChg>
      <pc:sldChg chg="modSp new">
        <pc:chgData name="Williams, Kelly A" userId="S::kwilliams@ldcsb.ca::5687177e-797b-4d87-b52e-cddf033779f0" providerId="AD" clId="Web-{62894F04-7AF4-6DB5-86EF-AFE8A05864DA}" dt="2018-11-11T22:56:48.850" v="242" actId="20577"/>
        <pc:sldMkLst>
          <pc:docMk/>
          <pc:sldMk cId="1431576150" sldId="257"/>
        </pc:sldMkLst>
        <pc:spChg chg="mod">
          <ac:chgData name="Williams, Kelly A" userId="S::kwilliams@ldcsb.ca::5687177e-797b-4d87-b52e-cddf033779f0" providerId="AD" clId="Web-{62894F04-7AF4-6DB5-86EF-AFE8A05864DA}" dt="2018-11-11T22:52:24.911" v="117" actId="20577"/>
          <ac:spMkLst>
            <pc:docMk/>
            <pc:sldMk cId="1431576150" sldId="257"/>
            <ac:spMk id="2" creationId="{586F8A4E-48F8-4963-B416-593CFE027233}"/>
          </ac:spMkLst>
        </pc:spChg>
        <pc:spChg chg="mod">
          <ac:chgData name="Williams, Kelly A" userId="S::kwilliams@ldcsb.ca::5687177e-797b-4d87-b52e-cddf033779f0" providerId="AD" clId="Web-{62894F04-7AF4-6DB5-86EF-AFE8A05864DA}" dt="2018-11-11T22:56:48.850" v="242" actId="20577"/>
          <ac:spMkLst>
            <pc:docMk/>
            <pc:sldMk cId="1431576150" sldId="257"/>
            <ac:spMk id="3" creationId="{F093F6FC-3CBD-41BE-95E6-244CCFD77E15}"/>
          </ac:spMkLst>
        </pc:spChg>
      </pc:sldChg>
      <pc:sldChg chg="modSp new">
        <pc:chgData name="Williams, Kelly A" userId="S::kwilliams@ldcsb.ca::5687177e-797b-4d87-b52e-cddf033779f0" providerId="AD" clId="Web-{62894F04-7AF4-6DB5-86EF-AFE8A05864DA}" dt="2018-11-11T22:52:09.176" v="108" actId="20577"/>
        <pc:sldMkLst>
          <pc:docMk/>
          <pc:sldMk cId="2885229041" sldId="258"/>
        </pc:sldMkLst>
        <pc:spChg chg="mod">
          <ac:chgData name="Williams, Kelly A" userId="S::kwilliams@ldcsb.ca::5687177e-797b-4d87-b52e-cddf033779f0" providerId="AD" clId="Web-{62894F04-7AF4-6DB5-86EF-AFE8A05864DA}" dt="2018-11-11T22:52:09.176" v="108" actId="20577"/>
          <ac:spMkLst>
            <pc:docMk/>
            <pc:sldMk cId="2885229041" sldId="258"/>
            <ac:spMk id="2" creationId="{B5E7FCA6-92A1-4102-B568-97C1F46BE27E}"/>
          </ac:spMkLst>
        </pc:spChg>
        <pc:spChg chg="mod">
          <ac:chgData name="Williams, Kelly A" userId="S::kwilliams@ldcsb.ca::5687177e-797b-4d87-b52e-cddf033779f0" providerId="AD" clId="Web-{62894F04-7AF4-6DB5-86EF-AFE8A05864DA}" dt="2018-11-11T22:51:55.988" v="99" actId="20577"/>
          <ac:spMkLst>
            <pc:docMk/>
            <pc:sldMk cId="2885229041" sldId="258"/>
            <ac:spMk id="3" creationId="{33E3AC02-4DFB-4979-875F-13A1C3F3AA94}"/>
          </ac:spMkLst>
        </pc:spChg>
      </pc:sldChg>
      <pc:sldChg chg="modSp new">
        <pc:chgData name="Williams, Kelly A" userId="S::kwilliams@ldcsb.ca::5687177e-797b-4d87-b52e-cddf033779f0" providerId="AD" clId="Web-{62894F04-7AF4-6DB5-86EF-AFE8A05864DA}" dt="2018-11-11T22:58:51.835" v="372" actId="20577"/>
        <pc:sldMkLst>
          <pc:docMk/>
          <pc:sldMk cId="2541138067" sldId="259"/>
        </pc:sldMkLst>
        <pc:spChg chg="mod">
          <ac:chgData name="Williams, Kelly A" userId="S::kwilliams@ldcsb.ca::5687177e-797b-4d87-b52e-cddf033779f0" providerId="AD" clId="Web-{62894F04-7AF4-6DB5-86EF-AFE8A05864DA}" dt="2018-11-11T22:57:10.069" v="259" actId="20577"/>
          <ac:spMkLst>
            <pc:docMk/>
            <pc:sldMk cId="2541138067" sldId="259"/>
            <ac:spMk id="2" creationId="{02A4087D-828B-4B0E-931B-099885A1EE80}"/>
          </ac:spMkLst>
        </pc:spChg>
        <pc:spChg chg="mod">
          <ac:chgData name="Williams, Kelly A" userId="S::kwilliams@ldcsb.ca::5687177e-797b-4d87-b52e-cddf033779f0" providerId="AD" clId="Web-{62894F04-7AF4-6DB5-86EF-AFE8A05864DA}" dt="2018-11-11T22:58:51.835" v="372" actId="20577"/>
          <ac:spMkLst>
            <pc:docMk/>
            <pc:sldMk cId="2541138067" sldId="259"/>
            <ac:spMk id="3" creationId="{979F9FF3-6750-4563-820F-B1DDD335A2AA}"/>
          </ac:spMkLst>
        </pc:spChg>
      </pc:sldChg>
      <pc:sldChg chg="modSp new">
        <pc:chgData name="Williams, Kelly A" userId="S::kwilliams@ldcsb.ca::5687177e-797b-4d87-b52e-cddf033779f0" providerId="AD" clId="Web-{62894F04-7AF4-6DB5-86EF-AFE8A05864DA}" dt="2018-11-11T23:32:01.632" v="526" actId="20577"/>
        <pc:sldMkLst>
          <pc:docMk/>
          <pc:sldMk cId="603436158" sldId="260"/>
        </pc:sldMkLst>
        <pc:spChg chg="mod">
          <ac:chgData name="Williams, Kelly A" userId="S::kwilliams@ldcsb.ca::5687177e-797b-4d87-b52e-cddf033779f0" providerId="AD" clId="Web-{62894F04-7AF4-6DB5-86EF-AFE8A05864DA}" dt="2018-11-11T22:59:03.711" v="387" actId="20577"/>
          <ac:spMkLst>
            <pc:docMk/>
            <pc:sldMk cId="603436158" sldId="260"/>
            <ac:spMk id="2" creationId="{C9333588-41B3-4BA1-9A9D-6EC4203544A9}"/>
          </ac:spMkLst>
        </pc:spChg>
        <pc:spChg chg="mod">
          <ac:chgData name="Williams, Kelly A" userId="S::kwilliams@ldcsb.ca::5687177e-797b-4d87-b52e-cddf033779f0" providerId="AD" clId="Web-{62894F04-7AF4-6DB5-86EF-AFE8A05864DA}" dt="2018-11-11T23:32:01.632" v="526" actId="20577"/>
          <ac:spMkLst>
            <pc:docMk/>
            <pc:sldMk cId="603436158" sldId="260"/>
            <ac:spMk id="3" creationId="{2EF652BC-6103-41E8-ADC2-0C8712B55441}"/>
          </ac:spMkLst>
        </pc:spChg>
      </pc:sldChg>
      <pc:sldChg chg="modSp new">
        <pc:chgData name="Williams, Kelly A" userId="S::kwilliams@ldcsb.ca::5687177e-797b-4d87-b52e-cddf033779f0" providerId="AD" clId="Web-{62894F04-7AF4-6DB5-86EF-AFE8A05864DA}" dt="2018-11-11T23:38:18.993" v="734" actId="20577"/>
        <pc:sldMkLst>
          <pc:docMk/>
          <pc:sldMk cId="2536002503" sldId="261"/>
        </pc:sldMkLst>
        <pc:spChg chg="mod">
          <ac:chgData name="Williams, Kelly A" userId="S::kwilliams@ldcsb.ca::5687177e-797b-4d87-b52e-cddf033779f0" providerId="AD" clId="Web-{62894F04-7AF4-6DB5-86EF-AFE8A05864DA}" dt="2018-11-11T23:32:33.914" v="533" actId="20577"/>
          <ac:spMkLst>
            <pc:docMk/>
            <pc:sldMk cId="2536002503" sldId="261"/>
            <ac:spMk id="2" creationId="{74607A13-37A9-4B80-A8BA-51B613822564}"/>
          </ac:spMkLst>
        </pc:spChg>
        <pc:spChg chg="mod">
          <ac:chgData name="Williams, Kelly A" userId="S::kwilliams@ldcsb.ca::5687177e-797b-4d87-b52e-cddf033779f0" providerId="AD" clId="Web-{62894F04-7AF4-6DB5-86EF-AFE8A05864DA}" dt="2018-11-11T23:38:18.993" v="734" actId="20577"/>
          <ac:spMkLst>
            <pc:docMk/>
            <pc:sldMk cId="2536002503" sldId="261"/>
            <ac:spMk id="3" creationId="{31E69A54-39DA-4FD6-AC7C-4ED1886FFC56}"/>
          </ac:spMkLst>
        </pc:spChg>
      </pc:sldChg>
      <pc:sldChg chg="addSp delSp modSp new mod setBg">
        <pc:chgData name="Williams, Kelly A" userId="S::kwilliams@ldcsb.ca::5687177e-797b-4d87-b52e-cddf033779f0" providerId="AD" clId="Web-{62894F04-7AF4-6DB5-86EF-AFE8A05864DA}" dt="2018-11-11T23:44:39.557" v="842"/>
        <pc:sldMkLst>
          <pc:docMk/>
          <pc:sldMk cId="3791872617" sldId="262"/>
        </pc:sldMkLst>
        <pc:spChg chg="mod">
          <ac:chgData name="Williams, Kelly A" userId="S::kwilliams@ldcsb.ca::5687177e-797b-4d87-b52e-cddf033779f0" providerId="AD" clId="Web-{62894F04-7AF4-6DB5-86EF-AFE8A05864DA}" dt="2018-11-11T23:44:39.557" v="842"/>
          <ac:spMkLst>
            <pc:docMk/>
            <pc:sldMk cId="3791872617" sldId="262"/>
            <ac:spMk id="2" creationId="{9931052D-4F08-4A20-93BB-75955F15D956}"/>
          </ac:spMkLst>
        </pc:spChg>
        <pc:spChg chg="del mod replId">
          <ac:chgData name="Williams, Kelly A" userId="S::kwilliams@ldcsb.ca::5687177e-797b-4d87-b52e-cddf033779f0" providerId="AD" clId="Web-{62894F04-7AF4-6DB5-86EF-AFE8A05864DA}" dt="2018-11-11T23:44:39.557" v="842"/>
          <ac:spMkLst>
            <pc:docMk/>
            <pc:sldMk cId="3791872617" sldId="262"/>
            <ac:spMk id="7" creationId="{D8C178D2-43D7-4FC0-923B-61DC42334D7D}"/>
          </ac:spMkLst>
        </pc:spChg>
        <pc:spChg chg="add">
          <ac:chgData name="Williams, Kelly A" userId="S::kwilliams@ldcsb.ca::5687177e-797b-4d87-b52e-cddf033779f0" providerId="AD" clId="Web-{62894F04-7AF4-6DB5-86EF-AFE8A05864DA}" dt="2018-11-11T23:44:39.557" v="842"/>
          <ac:spMkLst>
            <pc:docMk/>
            <pc:sldMk cId="3791872617" sldId="262"/>
            <ac:spMk id="11" creationId="{362E11DD-B54B-4751-9C17-39DAF9EF46E7}"/>
          </ac:spMkLst>
        </pc:spChg>
        <pc:grpChg chg="add">
          <ac:chgData name="Williams, Kelly A" userId="S::kwilliams@ldcsb.ca::5687177e-797b-4d87-b52e-cddf033779f0" providerId="AD" clId="Web-{62894F04-7AF4-6DB5-86EF-AFE8A05864DA}" dt="2018-11-11T23:44:39.557" v="842"/>
          <ac:grpSpMkLst>
            <pc:docMk/>
            <pc:sldMk cId="3791872617" sldId="262"/>
            <ac:grpSpMk id="13" creationId="{B55DE4E1-F219-45A4-96D9-9A86D0E4DBD2}"/>
          </ac:grpSpMkLst>
        </pc:grpChg>
        <pc:graphicFrameChg chg="add">
          <ac:chgData name="Williams, Kelly A" userId="S::kwilliams@ldcsb.ca::5687177e-797b-4d87-b52e-cddf033779f0" providerId="AD" clId="Web-{62894F04-7AF4-6DB5-86EF-AFE8A05864DA}" dt="2018-11-11T23:44:39.557" v="842"/>
          <ac:graphicFrameMkLst>
            <pc:docMk/>
            <pc:sldMk cId="3791872617" sldId="262"/>
            <ac:graphicFrameMk id="6" creationId="{0EC3A5C6-F895-4066-8ECC-4464C313AF9A}"/>
          </ac:graphicFrameMkLst>
        </pc:graphicFrameChg>
        <pc:picChg chg="add mod">
          <ac:chgData name="Williams, Kelly A" userId="S::kwilliams@ldcsb.ca::5687177e-797b-4d87-b52e-cddf033779f0" providerId="AD" clId="Web-{62894F04-7AF4-6DB5-86EF-AFE8A05864DA}" dt="2018-11-11T23:44:39.557" v="842"/>
          <ac:picMkLst>
            <pc:docMk/>
            <pc:sldMk cId="3791872617" sldId="262"/>
            <ac:picMk id="4" creationId="{8CE37C17-245F-4CBF-9EF9-CAFEEBB68E93}"/>
          </ac:picMkLst>
        </pc:picChg>
      </pc:sldChg>
    </pc:docChg>
  </pc:docChgLst>
</pc:chgInfo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5269C8-9FF6-4AD3-A7FD-1DAEAB502BC7}" type="doc">
      <dgm:prSet loTypeId="urn:microsoft.com/office/officeart/2005/8/layout/default" loCatId="list" qsTypeId="urn:microsoft.com/office/officeart/2005/8/quickstyle/simple3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05513DA-FF64-4DDC-851A-5C307D30E859}">
      <dgm:prSet/>
      <dgm:spPr/>
      <dgm:t>
        <a:bodyPr/>
        <a:lstStyle/>
        <a:p>
          <a:r>
            <a:rPr lang="en-US"/>
            <a:t>Renaissance (Either the Early, High, or Northern Renaissance)</a:t>
          </a:r>
        </a:p>
      </dgm:t>
    </dgm:pt>
    <dgm:pt modelId="{9E35CB7D-0126-42A3-B80D-3F5C086E59E2}" type="parTrans" cxnId="{A588DDBC-6609-4552-97BD-AF2124A16E3F}">
      <dgm:prSet/>
      <dgm:spPr/>
      <dgm:t>
        <a:bodyPr/>
        <a:lstStyle/>
        <a:p>
          <a:endParaRPr lang="en-US"/>
        </a:p>
      </dgm:t>
    </dgm:pt>
    <dgm:pt modelId="{4D82D0B2-88FE-4DAC-B9A1-805C3F05466C}" type="sibTrans" cxnId="{A588DDBC-6609-4552-97BD-AF2124A16E3F}">
      <dgm:prSet/>
      <dgm:spPr/>
      <dgm:t>
        <a:bodyPr/>
        <a:lstStyle/>
        <a:p>
          <a:endParaRPr lang="en-US"/>
        </a:p>
      </dgm:t>
    </dgm:pt>
    <dgm:pt modelId="{0076BBA5-B9ED-4799-81AE-BF9E08B4C4E7}">
      <dgm:prSet/>
      <dgm:spPr/>
      <dgm:t>
        <a:bodyPr/>
        <a:lstStyle/>
        <a:p>
          <a:r>
            <a:rPr lang="en-US"/>
            <a:t>Emotionalism and Realism</a:t>
          </a:r>
        </a:p>
      </dgm:t>
    </dgm:pt>
    <dgm:pt modelId="{4A599769-26DD-402B-A68F-1D003AC7E273}" type="parTrans" cxnId="{BD537E5A-0B15-4C40-B323-E2B5CEF9FA13}">
      <dgm:prSet/>
      <dgm:spPr/>
      <dgm:t>
        <a:bodyPr/>
        <a:lstStyle/>
        <a:p>
          <a:endParaRPr lang="en-US"/>
        </a:p>
      </dgm:t>
    </dgm:pt>
    <dgm:pt modelId="{1B727758-6358-4DAD-A5D4-3957A6441304}" type="sibTrans" cxnId="{BD537E5A-0B15-4C40-B323-E2B5CEF9FA13}">
      <dgm:prSet/>
      <dgm:spPr/>
      <dgm:t>
        <a:bodyPr/>
        <a:lstStyle/>
        <a:p>
          <a:endParaRPr lang="en-US"/>
        </a:p>
      </dgm:t>
    </dgm:pt>
    <dgm:pt modelId="{FB49ED28-FCCC-4292-B0E4-F486314F876F}">
      <dgm:prSet/>
      <dgm:spPr/>
      <dgm:t>
        <a:bodyPr/>
        <a:lstStyle/>
        <a:p>
          <a:r>
            <a:rPr lang="en-US"/>
            <a:t>Mannerism</a:t>
          </a:r>
        </a:p>
      </dgm:t>
    </dgm:pt>
    <dgm:pt modelId="{41C4D091-6DA4-43D1-8E32-A8F0E0CD4DF8}" type="parTrans" cxnId="{9DBD3EAF-D7F2-4D46-BEAC-7F451DFF58EF}">
      <dgm:prSet/>
      <dgm:spPr/>
      <dgm:t>
        <a:bodyPr/>
        <a:lstStyle/>
        <a:p>
          <a:endParaRPr lang="en-US"/>
        </a:p>
      </dgm:t>
    </dgm:pt>
    <dgm:pt modelId="{857D1913-2747-486F-A39B-DCA04219D9A6}" type="sibTrans" cxnId="{9DBD3EAF-D7F2-4D46-BEAC-7F451DFF58EF}">
      <dgm:prSet/>
      <dgm:spPr/>
      <dgm:t>
        <a:bodyPr/>
        <a:lstStyle/>
        <a:p>
          <a:endParaRPr lang="en-US"/>
        </a:p>
      </dgm:t>
    </dgm:pt>
    <dgm:pt modelId="{C6589D19-4DDC-4BCE-B159-713BF53590B6}">
      <dgm:prSet/>
      <dgm:spPr/>
      <dgm:t>
        <a:bodyPr/>
        <a:lstStyle/>
        <a:p>
          <a:r>
            <a:rPr lang="en-US"/>
            <a:t>Baroque (Italian, Flemish, or Dutch)</a:t>
          </a:r>
        </a:p>
      </dgm:t>
    </dgm:pt>
    <dgm:pt modelId="{9D5AAB65-3FD2-43B3-9513-46A4BF3BC0A8}" type="parTrans" cxnId="{320DE30A-5F79-41C8-9C51-3D49F0C81FD2}">
      <dgm:prSet/>
      <dgm:spPr/>
      <dgm:t>
        <a:bodyPr/>
        <a:lstStyle/>
        <a:p>
          <a:endParaRPr lang="en-US"/>
        </a:p>
      </dgm:t>
    </dgm:pt>
    <dgm:pt modelId="{6702B1B6-3548-48C4-9AF5-607FC8C70870}" type="sibTrans" cxnId="{320DE30A-5F79-41C8-9C51-3D49F0C81FD2}">
      <dgm:prSet/>
      <dgm:spPr/>
      <dgm:t>
        <a:bodyPr/>
        <a:lstStyle/>
        <a:p>
          <a:endParaRPr lang="en-US"/>
        </a:p>
      </dgm:t>
    </dgm:pt>
    <dgm:pt modelId="{063C2F59-B63D-41A1-8011-7A1975D87C4A}">
      <dgm:prSet/>
      <dgm:spPr/>
      <dgm:t>
        <a:bodyPr/>
        <a:lstStyle/>
        <a:p>
          <a:r>
            <a:rPr lang="en-US"/>
            <a:t>Rococo</a:t>
          </a:r>
        </a:p>
      </dgm:t>
    </dgm:pt>
    <dgm:pt modelId="{22D54543-DD14-4718-8817-45CD142BD54F}" type="parTrans" cxnId="{8D0E2CAB-8E45-4552-9EC2-254056D52628}">
      <dgm:prSet/>
      <dgm:spPr/>
      <dgm:t>
        <a:bodyPr/>
        <a:lstStyle/>
        <a:p>
          <a:endParaRPr lang="en-US"/>
        </a:p>
      </dgm:t>
    </dgm:pt>
    <dgm:pt modelId="{6C524E87-A279-4541-B3CD-19F2613A1444}" type="sibTrans" cxnId="{8D0E2CAB-8E45-4552-9EC2-254056D52628}">
      <dgm:prSet/>
      <dgm:spPr/>
      <dgm:t>
        <a:bodyPr/>
        <a:lstStyle/>
        <a:p>
          <a:endParaRPr lang="en-US"/>
        </a:p>
      </dgm:t>
    </dgm:pt>
    <dgm:pt modelId="{60E6B8E3-8B79-4C6C-A364-137627071623}">
      <dgm:prSet/>
      <dgm:spPr/>
      <dgm:t>
        <a:bodyPr/>
        <a:lstStyle/>
        <a:p>
          <a:r>
            <a:rPr lang="en-US"/>
            <a:t>Neoclassicism</a:t>
          </a:r>
        </a:p>
      </dgm:t>
    </dgm:pt>
    <dgm:pt modelId="{8E81B1D1-4140-4FA6-81DF-EEA7D0412302}" type="parTrans" cxnId="{F242A906-307D-4CC0-88F7-D4B1FA0535A2}">
      <dgm:prSet/>
      <dgm:spPr/>
      <dgm:t>
        <a:bodyPr/>
        <a:lstStyle/>
        <a:p>
          <a:endParaRPr lang="en-US"/>
        </a:p>
      </dgm:t>
    </dgm:pt>
    <dgm:pt modelId="{E13208C6-33B7-411A-B2B1-A01731F511C6}" type="sibTrans" cxnId="{F242A906-307D-4CC0-88F7-D4B1FA0535A2}">
      <dgm:prSet/>
      <dgm:spPr/>
      <dgm:t>
        <a:bodyPr/>
        <a:lstStyle/>
        <a:p>
          <a:endParaRPr lang="en-US"/>
        </a:p>
      </dgm:t>
    </dgm:pt>
    <dgm:pt modelId="{8DB3B81C-1D65-4093-AA7F-433D1B00C839}">
      <dgm:prSet/>
      <dgm:spPr/>
      <dgm:t>
        <a:bodyPr/>
        <a:lstStyle/>
        <a:p>
          <a:r>
            <a:rPr lang="en-US"/>
            <a:t>Romanticism</a:t>
          </a:r>
        </a:p>
      </dgm:t>
    </dgm:pt>
    <dgm:pt modelId="{CB116264-2F16-48A9-8D4D-5D50CF3ABB5A}" type="parTrans" cxnId="{0F93E60A-1EE3-4572-A9D0-E8F2D7E4E479}">
      <dgm:prSet/>
      <dgm:spPr/>
      <dgm:t>
        <a:bodyPr/>
        <a:lstStyle/>
        <a:p>
          <a:endParaRPr lang="en-US"/>
        </a:p>
      </dgm:t>
    </dgm:pt>
    <dgm:pt modelId="{BAFF15C8-E59A-44BF-B3AF-F6EE38733876}" type="sibTrans" cxnId="{0F93E60A-1EE3-4572-A9D0-E8F2D7E4E479}">
      <dgm:prSet/>
      <dgm:spPr/>
      <dgm:t>
        <a:bodyPr/>
        <a:lstStyle/>
        <a:p>
          <a:endParaRPr lang="en-US"/>
        </a:p>
      </dgm:t>
    </dgm:pt>
    <dgm:pt modelId="{137CEB86-7BD4-4BA2-A912-1B8081A90244}" type="pres">
      <dgm:prSet presAssocID="{055269C8-9FF6-4AD3-A7FD-1DAEAB502B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2DE6772D-FEF8-45E5-AED8-099427C77514}" type="pres">
      <dgm:prSet presAssocID="{205513DA-FF64-4DDC-851A-5C307D30E85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57C49D4-4673-4546-B745-948637C7C5B1}" type="pres">
      <dgm:prSet presAssocID="{4D82D0B2-88FE-4DAC-B9A1-805C3F05466C}" presName="sibTrans" presStyleCnt="0"/>
      <dgm:spPr/>
    </dgm:pt>
    <dgm:pt modelId="{CAC26B42-7502-49B1-A0D3-3DABE8DF238F}" type="pres">
      <dgm:prSet presAssocID="{0076BBA5-B9ED-4799-81AE-BF9E08B4C4E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CFEF608-AC25-4D11-A49F-26971E7FDCA4}" type="pres">
      <dgm:prSet presAssocID="{1B727758-6358-4DAD-A5D4-3957A6441304}" presName="sibTrans" presStyleCnt="0"/>
      <dgm:spPr/>
    </dgm:pt>
    <dgm:pt modelId="{7CB3859F-543A-44C9-B173-A86D9331945C}" type="pres">
      <dgm:prSet presAssocID="{FB49ED28-FCCC-4292-B0E4-F486314F876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C5CF474-BD1D-4A1E-8365-800805EE5563}" type="pres">
      <dgm:prSet presAssocID="{857D1913-2747-486F-A39B-DCA04219D9A6}" presName="sibTrans" presStyleCnt="0"/>
      <dgm:spPr/>
    </dgm:pt>
    <dgm:pt modelId="{EDB343D2-AA26-4470-BB2D-9D31D346CF58}" type="pres">
      <dgm:prSet presAssocID="{C6589D19-4DDC-4BCE-B159-713BF53590B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B5B74F5-43DE-428E-A14E-DDC893D52A8D}" type="pres">
      <dgm:prSet presAssocID="{6702B1B6-3548-48C4-9AF5-607FC8C70870}" presName="sibTrans" presStyleCnt="0"/>
      <dgm:spPr/>
    </dgm:pt>
    <dgm:pt modelId="{6EE2B83C-A5DD-4342-AC1A-A0A3BFA0104B}" type="pres">
      <dgm:prSet presAssocID="{063C2F59-B63D-41A1-8011-7A1975D87C4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CD2C6A8-FA44-4B87-B2D6-8485E97253AD}" type="pres">
      <dgm:prSet presAssocID="{6C524E87-A279-4541-B3CD-19F2613A1444}" presName="sibTrans" presStyleCnt="0"/>
      <dgm:spPr/>
    </dgm:pt>
    <dgm:pt modelId="{2608EFFD-5757-4B59-9685-6D3F0AEB5443}" type="pres">
      <dgm:prSet presAssocID="{60E6B8E3-8B79-4C6C-A364-13762707162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478B0C4-04C9-4A6F-AE11-52964BC01EE5}" type="pres">
      <dgm:prSet presAssocID="{E13208C6-33B7-411A-B2B1-A01731F511C6}" presName="sibTrans" presStyleCnt="0"/>
      <dgm:spPr/>
    </dgm:pt>
    <dgm:pt modelId="{AEE2040D-CE02-4023-8FF8-CB0854D066DA}" type="pres">
      <dgm:prSet presAssocID="{8DB3B81C-1D65-4093-AA7F-433D1B00C83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8D0E2CAB-8E45-4552-9EC2-254056D52628}" srcId="{055269C8-9FF6-4AD3-A7FD-1DAEAB502BC7}" destId="{063C2F59-B63D-41A1-8011-7A1975D87C4A}" srcOrd="4" destOrd="0" parTransId="{22D54543-DD14-4718-8817-45CD142BD54F}" sibTransId="{6C524E87-A279-4541-B3CD-19F2613A1444}"/>
    <dgm:cxn modelId="{A588DDBC-6609-4552-97BD-AF2124A16E3F}" srcId="{055269C8-9FF6-4AD3-A7FD-1DAEAB502BC7}" destId="{205513DA-FF64-4DDC-851A-5C307D30E859}" srcOrd="0" destOrd="0" parTransId="{9E35CB7D-0126-42A3-B80D-3F5C086E59E2}" sibTransId="{4D82D0B2-88FE-4DAC-B9A1-805C3F05466C}"/>
    <dgm:cxn modelId="{4FB56F0A-7E1A-4B40-B3A4-40EC2CED2423}" type="presOf" srcId="{C6589D19-4DDC-4BCE-B159-713BF53590B6}" destId="{EDB343D2-AA26-4470-BB2D-9D31D346CF58}" srcOrd="0" destOrd="0" presId="urn:microsoft.com/office/officeart/2005/8/layout/default"/>
    <dgm:cxn modelId="{69B4B9A1-21EA-4ED8-80BB-5709579F03F0}" type="presOf" srcId="{FB49ED28-FCCC-4292-B0E4-F486314F876F}" destId="{7CB3859F-543A-44C9-B173-A86D9331945C}" srcOrd="0" destOrd="0" presId="urn:microsoft.com/office/officeart/2005/8/layout/default"/>
    <dgm:cxn modelId="{8E5270E6-8C5C-467C-AF91-6CFA02B03370}" type="presOf" srcId="{205513DA-FF64-4DDC-851A-5C307D30E859}" destId="{2DE6772D-FEF8-45E5-AED8-099427C77514}" srcOrd="0" destOrd="0" presId="urn:microsoft.com/office/officeart/2005/8/layout/default"/>
    <dgm:cxn modelId="{F1DEF95C-BFBA-4AF8-899B-C1A97E160FB9}" type="presOf" srcId="{8DB3B81C-1D65-4093-AA7F-433D1B00C839}" destId="{AEE2040D-CE02-4023-8FF8-CB0854D066DA}" srcOrd="0" destOrd="0" presId="urn:microsoft.com/office/officeart/2005/8/layout/default"/>
    <dgm:cxn modelId="{F242A906-307D-4CC0-88F7-D4B1FA0535A2}" srcId="{055269C8-9FF6-4AD3-A7FD-1DAEAB502BC7}" destId="{60E6B8E3-8B79-4C6C-A364-137627071623}" srcOrd="5" destOrd="0" parTransId="{8E81B1D1-4140-4FA6-81DF-EEA7D0412302}" sibTransId="{E13208C6-33B7-411A-B2B1-A01731F511C6}"/>
    <dgm:cxn modelId="{0F93E60A-1EE3-4572-A9D0-E8F2D7E4E479}" srcId="{055269C8-9FF6-4AD3-A7FD-1DAEAB502BC7}" destId="{8DB3B81C-1D65-4093-AA7F-433D1B00C839}" srcOrd="6" destOrd="0" parTransId="{CB116264-2F16-48A9-8D4D-5D50CF3ABB5A}" sibTransId="{BAFF15C8-E59A-44BF-B3AF-F6EE38733876}"/>
    <dgm:cxn modelId="{9DBD3EAF-D7F2-4D46-BEAC-7F451DFF58EF}" srcId="{055269C8-9FF6-4AD3-A7FD-1DAEAB502BC7}" destId="{FB49ED28-FCCC-4292-B0E4-F486314F876F}" srcOrd="2" destOrd="0" parTransId="{41C4D091-6DA4-43D1-8E32-A8F0E0CD4DF8}" sibTransId="{857D1913-2747-486F-A39B-DCA04219D9A6}"/>
    <dgm:cxn modelId="{320DE30A-5F79-41C8-9C51-3D49F0C81FD2}" srcId="{055269C8-9FF6-4AD3-A7FD-1DAEAB502BC7}" destId="{C6589D19-4DDC-4BCE-B159-713BF53590B6}" srcOrd="3" destOrd="0" parTransId="{9D5AAB65-3FD2-43B3-9513-46A4BF3BC0A8}" sibTransId="{6702B1B6-3548-48C4-9AF5-607FC8C70870}"/>
    <dgm:cxn modelId="{94F14E66-F707-4F83-96F5-CD1C70591CD6}" type="presOf" srcId="{60E6B8E3-8B79-4C6C-A364-137627071623}" destId="{2608EFFD-5757-4B59-9685-6D3F0AEB5443}" srcOrd="0" destOrd="0" presId="urn:microsoft.com/office/officeart/2005/8/layout/default"/>
    <dgm:cxn modelId="{4ABD3DF9-0285-4177-8C7A-D71D2DF1B8F2}" type="presOf" srcId="{063C2F59-B63D-41A1-8011-7A1975D87C4A}" destId="{6EE2B83C-A5DD-4342-AC1A-A0A3BFA0104B}" srcOrd="0" destOrd="0" presId="urn:microsoft.com/office/officeart/2005/8/layout/default"/>
    <dgm:cxn modelId="{BB69C326-AA23-4F2A-B065-BA36C3FD759B}" type="presOf" srcId="{055269C8-9FF6-4AD3-A7FD-1DAEAB502BC7}" destId="{137CEB86-7BD4-4BA2-A912-1B8081A90244}" srcOrd="0" destOrd="0" presId="urn:microsoft.com/office/officeart/2005/8/layout/default"/>
    <dgm:cxn modelId="{BD537E5A-0B15-4C40-B323-E2B5CEF9FA13}" srcId="{055269C8-9FF6-4AD3-A7FD-1DAEAB502BC7}" destId="{0076BBA5-B9ED-4799-81AE-BF9E08B4C4E7}" srcOrd="1" destOrd="0" parTransId="{4A599769-26DD-402B-A68F-1D003AC7E273}" sibTransId="{1B727758-6358-4DAD-A5D4-3957A6441304}"/>
    <dgm:cxn modelId="{221653AF-CF02-4FF2-8E71-6F61B54785FD}" type="presOf" srcId="{0076BBA5-B9ED-4799-81AE-BF9E08B4C4E7}" destId="{CAC26B42-7502-49B1-A0D3-3DABE8DF238F}" srcOrd="0" destOrd="0" presId="urn:microsoft.com/office/officeart/2005/8/layout/default"/>
    <dgm:cxn modelId="{460E50A7-65EF-428D-96AF-3F57F2D81982}" type="presParOf" srcId="{137CEB86-7BD4-4BA2-A912-1B8081A90244}" destId="{2DE6772D-FEF8-45E5-AED8-099427C77514}" srcOrd="0" destOrd="0" presId="urn:microsoft.com/office/officeart/2005/8/layout/default"/>
    <dgm:cxn modelId="{5DAC9FAB-2751-4023-B16A-223D102F2CE1}" type="presParOf" srcId="{137CEB86-7BD4-4BA2-A912-1B8081A90244}" destId="{257C49D4-4673-4546-B745-948637C7C5B1}" srcOrd="1" destOrd="0" presId="urn:microsoft.com/office/officeart/2005/8/layout/default"/>
    <dgm:cxn modelId="{E8D29E44-8F94-40BA-B6B4-5D304515CA20}" type="presParOf" srcId="{137CEB86-7BD4-4BA2-A912-1B8081A90244}" destId="{CAC26B42-7502-49B1-A0D3-3DABE8DF238F}" srcOrd="2" destOrd="0" presId="urn:microsoft.com/office/officeart/2005/8/layout/default"/>
    <dgm:cxn modelId="{B2610370-38E9-4F36-8BCB-978B5AEC7E34}" type="presParOf" srcId="{137CEB86-7BD4-4BA2-A912-1B8081A90244}" destId="{CCFEF608-AC25-4D11-A49F-26971E7FDCA4}" srcOrd="3" destOrd="0" presId="urn:microsoft.com/office/officeart/2005/8/layout/default"/>
    <dgm:cxn modelId="{AAB73447-560F-4DCE-AE48-CB13EE6C4B48}" type="presParOf" srcId="{137CEB86-7BD4-4BA2-A912-1B8081A90244}" destId="{7CB3859F-543A-44C9-B173-A86D9331945C}" srcOrd="4" destOrd="0" presId="urn:microsoft.com/office/officeart/2005/8/layout/default"/>
    <dgm:cxn modelId="{C1D75E71-634C-45B2-817D-D19E41F415B3}" type="presParOf" srcId="{137CEB86-7BD4-4BA2-A912-1B8081A90244}" destId="{DC5CF474-BD1D-4A1E-8365-800805EE5563}" srcOrd="5" destOrd="0" presId="urn:microsoft.com/office/officeart/2005/8/layout/default"/>
    <dgm:cxn modelId="{36DD0A54-C45F-4F52-B202-A073DC710BDC}" type="presParOf" srcId="{137CEB86-7BD4-4BA2-A912-1B8081A90244}" destId="{EDB343D2-AA26-4470-BB2D-9D31D346CF58}" srcOrd="6" destOrd="0" presId="urn:microsoft.com/office/officeart/2005/8/layout/default"/>
    <dgm:cxn modelId="{1F955300-6D82-4F92-AB13-A62299667448}" type="presParOf" srcId="{137CEB86-7BD4-4BA2-A912-1B8081A90244}" destId="{FB5B74F5-43DE-428E-A14E-DDC893D52A8D}" srcOrd="7" destOrd="0" presId="urn:microsoft.com/office/officeart/2005/8/layout/default"/>
    <dgm:cxn modelId="{113200CB-E137-446C-B0EA-3862DBFE8EF3}" type="presParOf" srcId="{137CEB86-7BD4-4BA2-A912-1B8081A90244}" destId="{6EE2B83C-A5DD-4342-AC1A-A0A3BFA0104B}" srcOrd="8" destOrd="0" presId="urn:microsoft.com/office/officeart/2005/8/layout/default"/>
    <dgm:cxn modelId="{94A08526-2F59-4EDF-BE7C-9BBE4DD122C2}" type="presParOf" srcId="{137CEB86-7BD4-4BA2-A912-1B8081A90244}" destId="{ACD2C6A8-FA44-4B87-B2D6-8485E97253AD}" srcOrd="9" destOrd="0" presId="urn:microsoft.com/office/officeart/2005/8/layout/default"/>
    <dgm:cxn modelId="{9A531044-4C64-4B9F-9634-5D0FC81848DA}" type="presParOf" srcId="{137CEB86-7BD4-4BA2-A912-1B8081A90244}" destId="{2608EFFD-5757-4B59-9685-6D3F0AEB5443}" srcOrd="10" destOrd="0" presId="urn:microsoft.com/office/officeart/2005/8/layout/default"/>
    <dgm:cxn modelId="{7CBF5992-6126-4F8C-8E72-68724CC10FDC}" type="presParOf" srcId="{137CEB86-7BD4-4BA2-A912-1B8081A90244}" destId="{7478B0C4-04C9-4A6F-AE11-52964BC01EE5}" srcOrd="11" destOrd="0" presId="urn:microsoft.com/office/officeart/2005/8/layout/default"/>
    <dgm:cxn modelId="{DEA3EE4F-8651-4C10-AAB3-FFF16ED0547C}" type="presParOf" srcId="{137CEB86-7BD4-4BA2-A912-1B8081A90244}" destId="{AEE2040D-CE02-4023-8FF8-CB0854D066D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6772D-FEF8-45E5-AED8-099427C77514}">
      <dsp:nvSpPr>
        <dsp:cNvPr id="0" name=""/>
        <dsp:cNvSpPr/>
      </dsp:nvSpPr>
      <dsp:spPr>
        <a:xfrm>
          <a:off x="131715" y="266"/>
          <a:ext cx="2025129" cy="121507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dk2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Renaissance (Either the Early, High, or Northern Renaissance)</a:t>
          </a:r>
        </a:p>
      </dsp:txBody>
      <dsp:txXfrm>
        <a:off x="131715" y="266"/>
        <a:ext cx="2025129" cy="1215077"/>
      </dsp:txXfrm>
    </dsp:sp>
    <dsp:sp modelId="{CAC26B42-7502-49B1-A0D3-3DABE8DF238F}">
      <dsp:nvSpPr>
        <dsp:cNvPr id="0" name=""/>
        <dsp:cNvSpPr/>
      </dsp:nvSpPr>
      <dsp:spPr>
        <a:xfrm>
          <a:off x="2359357" y="266"/>
          <a:ext cx="2025129" cy="121507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dk2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Emotionalism and Realism</a:t>
          </a:r>
        </a:p>
      </dsp:txBody>
      <dsp:txXfrm>
        <a:off x="2359357" y="266"/>
        <a:ext cx="2025129" cy="1215077"/>
      </dsp:txXfrm>
    </dsp:sp>
    <dsp:sp modelId="{7CB3859F-543A-44C9-B173-A86D9331945C}">
      <dsp:nvSpPr>
        <dsp:cNvPr id="0" name=""/>
        <dsp:cNvSpPr/>
      </dsp:nvSpPr>
      <dsp:spPr>
        <a:xfrm>
          <a:off x="4587000" y="266"/>
          <a:ext cx="2025129" cy="121507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dk2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Mannerism</a:t>
          </a:r>
        </a:p>
      </dsp:txBody>
      <dsp:txXfrm>
        <a:off x="4587000" y="266"/>
        <a:ext cx="2025129" cy="1215077"/>
      </dsp:txXfrm>
    </dsp:sp>
    <dsp:sp modelId="{EDB343D2-AA26-4470-BB2D-9D31D346CF58}">
      <dsp:nvSpPr>
        <dsp:cNvPr id="0" name=""/>
        <dsp:cNvSpPr/>
      </dsp:nvSpPr>
      <dsp:spPr>
        <a:xfrm>
          <a:off x="131715" y="1417857"/>
          <a:ext cx="2025129" cy="121507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dk2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Baroque (Italian, Flemish, or Dutch)</a:t>
          </a:r>
        </a:p>
      </dsp:txBody>
      <dsp:txXfrm>
        <a:off x="131715" y="1417857"/>
        <a:ext cx="2025129" cy="1215077"/>
      </dsp:txXfrm>
    </dsp:sp>
    <dsp:sp modelId="{6EE2B83C-A5DD-4342-AC1A-A0A3BFA0104B}">
      <dsp:nvSpPr>
        <dsp:cNvPr id="0" name=""/>
        <dsp:cNvSpPr/>
      </dsp:nvSpPr>
      <dsp:spPr>
        <a:xfrm>
          <a:off x="2359357" y="1417857"/>
          <a:ext cx="2025129" cy="121507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dk2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Rococo</a:t>
          </a:r>
        </a:p>
      </dsp:txBody>
      <dsp:txXfrm>
        <a:off x="2359357" y="1417857"/>
        <a:ext cx="2025129" cy="1215077"/>
      </dsp:txXfrm>
    </dsp:sp>
    <dsp:sp modelId="{2608EFFD-5757-4B59-9685-6D3F0AEB5443}">
      <dsp:nvSpPr>
        <dsp:cNvPr id="0" name=""/>
        <dsp:cNvSpPr/>
      </dsp:nvSpPr>
      <dsp:spPr>
        <a:xfrm>
          <a:off x="4587000" y="1417857"/>
          <a:ext cx="2025129" cy="121507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dk2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Neoclassicism</a:t>
          </a:r>
        </a:p>
      </dsp:txBody>
      <dsp:txXfrm>
        <a:off x="4587000" y="1417857"/>
        <a:ext cx="2025129" cy="1215077"/>
      </dsp:txXfrm>
    </dsp:sp>
    <dsp:sp modelId="{AEE2040D-CE02-4023-8FF8-CB0854D066DA}">
      <dsp:nvSpPr>
        <dsp:cNvPr id="0" name=""/>
        <dsp:cNvSpPr/>
      </dsp:nvSpPr>
      <dsp:spPr>
        <a:xfrm>
          <a:off x="2359357" y="2835447"/>
          <a:ext cx="2025129" cy="121507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dk2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Romanticism</a:t>
          </a:r>
        </a:p>
      </dsp:txBody>
      <dsp:txXfrm>
        <a:off x="2359357" y="2835447"/>
        <a:ext cx="2025129" cy="1215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16523-D3E0-4C30-A3AB-50061576FECE}" type="datetimeFigureOut">
              <a:rPr lang="en-CA" smtClean="0"/>
              <a:t>2018-11-12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2A6BD-2AED-445A-AA59-F0E1A17E74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6460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11/12/2018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2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2.pn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Art criticism assignment</a:t>
            </a:r>
            <a:endParaRPr lang="en-US" dirty="0">
              <a:latin typeface="Rockwell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607A13-37A9-4B80-A8BA-51B613822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the expectations?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E69A54-39DA-4FD6-AC7C-4ED1886FF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92654"/>
            <a:ext cx="10058400" cy="438147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/>
              <a:t> For this assignment, you will learn how to critically analyze a famous work of art from one of the time periods we are studying in this unit.</a:t>
            </a:r>
          </a:p>
          <a:p>
            <a:r>
              <a:rPr lang="en-US" sz="3200"/>
              <a:t> You will adhere to the guidelines that have been explained on the following slides.</a:t>
            </a:r>
          </a:p>
          <a:p>
            <a:r>
              <a:rPr lang="en-US" sz="3200"/>
              <a:t>Your art criticism will be typed and will be written in full and complete sentences.</a:t>
            </a:r>
          </a:p>
          <a:p>
            <a:r>
              <a:rPr lang="en-US" sz="3200"/>
              <a:t>You will cite any sources that you use to help you understand the work of art.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6002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62E11DD-B54B-4751-9C17-39DAF9EF46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31052D-4F08-4A20-93BB-75955F15D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en-US" sz="4800"/>
              <a:t>Art Periods to</a:t>
            </a:r>
            <a:r>
              <a:rPr lang="en-US" sz="4800">
                <a:latin typeface="Rockwell Condensed"/>
              </a:rPr>
              <a:t> choose from</a:t>
            </a:r>
            <a:r>
              <a:rPr lang="en-US" sz="4800"/>
              <a:t>:</a:t>
            </a:r>
          </a:p>
        </p:txBody>
      </p:sp>
      <p:pic>
        <p:nvPicPr>
          <p:cNvPr id="4" name="Picture 4" descr="A person sitting on a couch&#10;&#10;Description generated with high confidence">
            <a:extLst>
              <a:ext uri="{FF2B5EF4-FFF2-40B4-BE49-F238E27FC236}">
                <a16:creationId xmlns:a16="http://schemas.microsoft.com/office/drawing/2014/main" xmlns="" id="{8CE37C17-245F-4CBF-9EF9-CAFEEBB68E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" b="1119"/>
          <a:stretch/>
        </p:blipFill>
        <p:spPr>
          <a:xfrm>
            <a:off x="7545274" y="10"/>
            <a:ext cx="4646726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55DE4E1-F219-45A4-96D9-9A86D0E4DB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3601C3FF-4A5D-437C-B3DB-A53B99D308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61B1BDC9-B583-4F65-8FE9-E2CBE71D93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0EC3A5C6-F895-4066-8ECC-4464C313AF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780693"/>
              </p:ext>
            </p:extLst>
          </p:nvPr>
        </p:nvGraphicFramePr>
        <p:xfrm>
          <a:off x="382279" y="2121408"/>
          <a:ext cx="6743845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791872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6F8A4E-48F8-4963-B416-593CFE027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</a:t>
            </a:r>
            <a:r>
              <a:rPr lang="en-US" dirty="0">
                <a:latin typeface="Rockwell Condensed"/>
              </a:rPr>
              <a:t>:</a:t>
            </a:r>
            <a:r>
              <a:rPr lang="en-US" dirty="0"/>
              <a:t> 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93F6FC-3CBD-41BE-95E6-244CCFD77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Include a credit line:</a:t>
            </a:r>
          </a:p>
          <a:p>
            <a:pPr>
              <a:buChar char="Ø"/>
            </a:pPr>
            <a:r>
              <a:rPr lang="en-US" sz="3200" dirty="0"/>
              <a:t> Example: Francisco Goya, </a:t>
            </a:r>
            <a:r>
              <a:rPr lang="en-US" sz="3200" i="1" dirty="0"/>
              <a:t>The Third of May</a:t>
            </a:r>
            <a:r>
              <a:rPr lang="en-US" sz="3200" dirty="0"/>
              <a:t>, 1808, 1814, Oil on canvas, 2.64x 3.43, Museo del Prado.</a:t>
            </a:r>
          </a:p>
          <a:p>
            <a:r>
              <a:rPr lang="en-US" sz="3200" dirty="0"/>
              <a:t>Write one paragraph, describing the painting in a logical sequence.</a:t>
            </a:r>
          </a:p>
          <a:p>
            <a:r>
              <a:rPr lang="en-US" sz="3200" dirty="0"/>
              <a:t> Explain how 2 or 3 elements of design were used effectively in the piece.</a:t>
            </a:r>
          </a:p>
        </p:txBody>
      </p:sp>
    </p:spTree>
    <p:extLst>
      <p:ext uri="{BB962C8B-B14F-4D97-AF65-F5344CB8AC3E}">
        <p14:creationId xmlns:p14="http://schemas.microsoft.com/office/powerpoint/2010/main" val="1431576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E7FCA6-92A1-4102-B568-97C1F46BE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</a:t>
            </a:r>
            <a:r>
              <a:rPr lang="en-US" dirty="0">
                <a:latin typeface="Rockwell Condensed"/>
              </a:rPr>
              <a:t>:</a:t>
            </a:r>
            <a:r>
              <a:rPr lang="en-US" dirty="0"/>
              <a:t> 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E3AC02-4DFB-4979-875F-13A1C3F3A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Here is where you discuss 2 or 3 principles of art and how they are used effectively.</a:t>
            </a:r>
          </a:p>
        </p:txBody>
      </p:sp>
    </p:spTree>
    <p:extLst>
      <p:ext uri="{BB962C8B-B14F-4D97-AF65-F5344CB8AC3E}">
        <p14:creationId xmlns:p14="http://schemas.microsoft.com/office/powerpoint/2010/main" val="2885229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A4087D-828B-4B0E-931B-099885A1E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3</a:t>
            </a:r>
            <a:r>
              <a:rPr lang="en-US" dirty="0">
                <a:latin typeface="Rockwell Condensed"/>
              </a:rPr>
              <a:t>: Interpretation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9F9FF3-6750-4563-820F-B1DDD335A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 This is what the mood and/or message of the art piece is trying to get across to the viewer.</a:t>
            </a:r>
            <a:endParaRPr lang="en-US" dirty="0"/>
          </a:p>
          <a:p>
            <a:r>
              <a:rPr lang="en-US" sz="3200" dirty="0"/>
              <a:t> Look for clues...the title is an excellent place to start.</a:t>
            </a:r>
          </a:p>
          <a:p>
            <a:r>
              <a:rPr lang="en-US" sz="3200" dirty="0"/>
              <a:t> Go back to your 1st two sections to get some insight.</a:t>
            </a:r>
          </a:p>
        </p:txBody>
      </p:sp>
    </p:spTree>
    <p:extLst>
      <p:ext uri="{BB962C8B-B14F-4D97-AF65-F5344CB8AC3E}">
        <p14:creationId xmlns:p14="http://schemas.microsoft.com/office/powerpoint/2010/main" val="2541138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333588-41B3-4BA1-9A9D-6EC420354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4</a:t>
            </a:r>
            <a:r>
              <a:rPr lang="en-US" dirty="0">
                <a:latin typeface="Rockwell Condensed"/>
              </a:rPr>
              <a:t>:</a:t>
            </a:r>
            <a:r>
              <a:rPr lang="en-US" dirty="0"/>
              <a:t> </a:t>
            </a:r>
            <a:r>
              <a:rPr lang="en-US" dirty="0">
                <a:latin typeface="Rockwell Condensed"/>
              </a:rPr>
              <a:t>Judgement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F652BC-6103-41E8-ADC2-0C8712B55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  This is where you consider its artistic merit.  Use the following guidelines to help you:</a:t>
            </a:r>
            <a:endParaRPr lang="en-US" dirty="0"/>
          </a:p>
          <a:p>
            <a:r>
              <a:rPr lang="en-US" sz="3200" dirty="0"/>
              <a:t> Consider how it appeals to emotions (Emotionalism)</a:t>
            </a:r>
            <a:endParaRPr lang="en-US" dirty="0"/>
          </a:p>
          <a:p>
            <a:r>
              <a:rPr lang="en-US" sz="3200" dirty="0"/>
              <a:t> Consider how it represents reality (Imitational)</a:t>
            </a:r>
          </a:p>
          <a:p>
            <a:r>
              <a:rPr lang="en-US" sz="3200" dirty="0"/>
              <a:t> Exploration of art elements (Formalism) </a:t>
            </a:r>
          </a:p>
        </p:txBody>
      </p:sp>
    </p:spTree>
    <p:extLst>
      <p:ext uri="{BB962C8B-B14F-4D97-AF65-F5344CB8AC3E}">
        <p14:creationId xmlns:p14="http://schemas.microsoft.com/office/powerpoint/2010/main" val="6034361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58</TotalTime>
  <Words>78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Rockwell</vt:lpstr>
      <vt:lpstr>Rockwell Condensed</vt:lpstr>
      <vt:lpstr>Rockwell Extra Bold</vt:lpstr>
      <vt:lpstr>Wingdings</vt:lpstr>
      <vt:lpstr>Wood Type</vt:lpstr>
      <vt:lpstr>Art criticism assignment</vt:lpstr>
      <vt:lpstr>What are the expectations?</vt:lpstr>
      <vt:lpstr>Art Periods to choose from:</vt:lpstr>
      <vt:lpstr>Part 1: Description</vt:lpstr>
      <vt:lpstr>Part 2: Analysis</vt:lpstr>
      <vt:lpstr>Part 3: Interpretation</vt:lpstr>
      <vt:lpstr>Part 4: Judgement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Williams, Kelly A</cp:lastModifiedBy>
  <cp:revision>202</cp:revision>
  <cp:lastPrinted>2018-11-12T22:22:03Z</cp:lastPrinted>
  <dcterms:created xsi:type="dcterms:W3CDTF">2014-09-12T02:14:24Z</dcterms:created>
  <dcterms:modified xsi:type="dcterms:W3CDTF">2018-11-12T22:24:59Z</dcterms:modified>
</cp:coreProperties>
</file>