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5"/>
  </p:handoutMasterIdLst>
  <p:sldIdLst>
    <p:sldId id="256" r:id="rId2"/>
    <p:sldId id="257" r:id="rId3"/>
    <p:sldId id="268" r:id="rId4"/>
    <p:sldId id="267" r:id="rId5"/>
    <p:sldId id="258" r:id="rId6"/>
    <p:sldId id="259" r:id="rId7"/>
    <p:sldId id="261" r:id="rId8"/>
    <p:sldId id="262" r:id="rId9"/>
    <p:sldId id="263" r:id="rId10"/>
    <p:sldId id="266" r:id="rId11"/>
    <p:sldId id="264" r:id="rId12"/>
    <p:sldId id="265" r:id="rId13"/>
    <p:sldId id="260" r:id="rId14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s, Kelly A" userId="S::kwilliams@ldcsb.ca::5687177e-797b-4d87-b52e-cddf033779f0" providerId="AD" clId="Web-{BA614EFD-D9CD-57C4-BF25-F7F80E6D0F1D}"/>
    <pc:docChg chg="addSld modSld sldOrd">
      <pc:chgData name="Williams, Kelly A" userId="S::kwilliams@ldcsb.ca::5687177e-797b-4d87-b52e-cddf033779f0" providerId="AD" clId="Web-{BA614EFD-D9CD-57C4-BF25-F7F80E6D0F1D}" dt="2018-10-28T20:29:19.533" v="1163" actId="20577"/>
      <pc:docMkLst>
        <pc:docMk/>
      </pc:docMkLst>
      <pc:sldChg chg="addSp delSp modSp mod setBg">
        <pc:chgData name="Williams, Kelly A" userId="S::kwilliams@ldcsb.ca::5687177e-797b-4d87-b52e-cddf033779f0" providerId="AD" clId="Web-{BA614EFD-D9CD-57C4-BF25-F7F80E6D0F1D}" dt="2018-10-28T20:29:18.251" v="1161" actId="20577"/>
        <pc:sldMkLst>
          <pc:docMk/>
          <pc:sldMk cId="128632686" sldId="256"/>
        </pc:sldMkLst>
        <pc:spChg chg="mod ord">
          <ac:chgData name="Williams, Kelly A" userId="S::kwilliams@ldcsb.ca::5687177e-797b-4d87-b52e-cddf033779f0" providerId="AD" clId="Web-{BA614EFD-D9CD-57C4-BF25-F7F80E6D0F1D}" dt="2018-10-28T20:29:18.251" v="1161" actId="20577"/>
          <ac:spMkLst>
            <pc:docMk/>
            <pc:sldMk cId="128632686" sldId="256"/>
            <ac:spMk id="2" creationId="{00000000-0000-0000-0000-000000000000}"/>
          </ac:spMkLst>
        </pc:spChg>
        <pc:spChg chg="del">
          <ac:chgData name="Williams, Kelly A" userId="S::kwilliams@ldcsb.ca::5687177e-797b-4d87-b52e-cddf033779f0" providerId="AD" clId="Web-{BA614EFD-D9CD-57C4-BF25-F7F80E6D0F1D}" dt="2018-10-28T19:39:42.268" v="41"/>
          <ac:spMkLst>
            <pc:docMk/>
            <pc:sldMk cId="128632686" sldId="256"/>
            <ac:spMk id="3" creationId="{00000000-0000-0000-0000-000000000000}"/>
          </ac:spMkLst>
        </pc:spChg>
        <pc:spChg chg="add">
          <ac:chgData name="Williams, Kelly A" userId="S::kwilliams@ldcsb.ca::5687177e-797b-4d87-b52e-cddf033779f0" providerId="AD" clId="Web-{BA614EFD-D9CD-57C4-BF25-F7F80E6D0F1D}" dt="2018-10-28T20:28:57.359" v="1158"/>
          <ac:spMkLst>
            <pc:docMk/>
            <pc:sldMk cId="128632686" sldId="256"/>
            <ac:spMk id="9" creationId="{C63C853E-3842-4594-86A9-051FFAF4D343}"/>
          </ac:spMkLst>
        </pc:spChg>
        <pc:spChg chg="add">
          <ac:chgData name="Williams, Kelly A" userId="S::kwilliams@ldcsb.ca::5687177e-797b-4d87-b52e-cddf033779f0" providerId="AD" clId="Web-{BA614EFD-D9CD-57C4-BF25-F7F80E6D0F1D}" dt="2018-10-28T20:28:57.359" v="1158"/>
          <ac:spMkLst>
            <pc:docMk/>
            <pc:sldMk cId="128632686" sldId="256"/>
            <ac:spMk id="17" creationId="{95633E59-CFCD-4CB3-AB4B-F13B8BA438DA}"/>
          </ac:spMkLst>
        </pc:spChg>
        <pc:picChg chg="add mod">
          <ac:chgData name="Williams, Kelly A" userId="S::kwilliams@ldcsb.ca::5687177e-797b-4d87-b52e-cddf033779f0" providerId="AD" clId="Web-{BA614EFD-D9CD-57C4-BF25-F7F80E6D0F1D}" dt="2018-10-28T20:28:57.359" v="1158"/>
          <ac:picMkLst>
            <pc:docMk/>
            <pc:sldMk cId="128632686" sldId="256"/>
            <ac:picMk id="4" creationId="{A7C71E5C-3383-40FA-BF58-0B2399F82B62}"/>
          </ac:picMkLst>
        </pc:picChg>
        <pc:picChg chg="add">
          <ac:chgData name="Williams, Kelly A" userId="S::kwilliams@ldcsb.ca::5687177e-797b-4d87-b52e-cddf033779f0" providerId="AD" clId="Web-{BA614EFD-D9CD-57C4-BF25-F7F80E6D0F1D}" dt="2018-10-28T20:28:57.359" v="1158"/>
          <ac:picMkLst>
            <pc:docMk/>
            <pc:sldMk cId="128632686" sldId="256"/>
            <ac:picMk id="11" creationId="{B591CDC5-6B61-4116-B3B5-0FF42B6E606D}"/>
          </ac:picMkLst>
        </pc:picChg>
        <pc:cxnChg chg="add">
          <ac:chgData name="Williams, Kelly A" userId="S::kwilliams@ldcsb.ca::5687177e-797b-4d87-b52e-cddf033779f0" providerId="AD" clId="Web-{BA614EFD-D9CD-57C4-BF25-F7F80E6D0F1D}" dt="2018-10-28T20:28:57.359" v="1158"/>
          <ac:cxnSpMkLst>
            <pc:docMk/>
            <pc:sldMk cId="128632686" sldId="256"/>
            <ac:cxnSpMk id="13" creationId="{25B08984-5BEB-422F-A364-2B41E6A516EB}"/>
          </ac:cxnSpMkLst>
        </pc:cxnChg>
        <pc:cxnChg chg="add">
          <ac:chgData name="Williams, Kelly A" userId="S::kwilliams@ldcsb.ca::5687177e-797b-4d87-b52e-cddf033779f0" providerId="AD" clId="Web-{BA614EFD-D9CD-57C4-BF25-F7F80E6D0F1D}" dt="2018-10-28T20:28:57.359" v="1158"/>
          <ac:cxnSpMkLst>
            <pc:docMk/>
            <pc:sldMk cId="128632686" sldId="256"/>
            <ac:cxnSpMk id="15" creationId="{A8F413B1-54E0-4B16-92AB-1CC5C7D645BC}"/>
          </ac:cxnSpMkLst>
        </pc:cxnChg>
        <pc:cxnChg chg="add">
          <ac:chgData name="Williams, Kelly A" userId="S::kwilliams@ldcsb.ca::5687177e-797b-4d87-b52e-cddf033779f0" providerId="AD" clId="Web-{BA614EFD-D9CD-57C4-BF25-F7F80E6D0F1D}" dt="2018-10-28T20:28:57.359" v="1158"/>
          <ac:cxnSpMkLst>
            <pc:docMk/>
            <pc:sldMk cId="128632686" sldId="256"/>
            <ac:cxnSpMk id="19" creationId="{7FFB1710-F59A-4B72-91E4-53C2300B705D}"/>
          </ac:cxnSpMkLst>
        </pc:cxnChg>
      </pc:sldChg>
      <pc:sldChg chg="modSp new">
        <pc:chgData name="Williams, Kelly A" userId="S::kwilliams@ldcsb.ca::5687177e-797b-4d87-b52e-cddf033779f0" providerId="AD" clId="Web-{BA614EFD-D9CD-57C4-BF25-F7F80E6D0F1D}" dt="2018-10-28T19:52:40.510" v="192" actId="20577"/>
        <pc:sldMkLst>
          <pc:docMk/>
          <pc:sldMk cId="2554472586" sldId="257"/>
        </pc:sldMkLst>
        <pc:spChg chg="mod">
          <ac:chgData name="Williams, Kelly A" userId="S::kwilliams@ldcsb.ca::5687177e-797b-4d87-b52e-cddf033779f0" providerId="AD" clId="Web-{BA614EFD-D9CD-57C4-BF25-F7F80E6D0F1D}" dt="2018-10-28T19:52:27.087" v="185" actId="20577"/>
          <ac:spMkLst>
            <pc:docMk/>
            <pc:sldMk cId="2554472586" sldId="257"/>
            <ac:spMk id="2" creationId="{5647C20E-1948-493B-A876-92913563FA1D}"/>
          </ac:spMkLst>
        </pc:spChg>
        <pc:spChg chg="mod">
          <ac:chgData name="Williams, Kelly A" userId="S::kwilliams@ldcsb.ca::5687177e-797b-4d87-b52e-cddf033779f0" providerId="AD" clId="Web-{BA614EFD-D9CD-57C4-BF25-F7F80E6D0F1D}" dt="2018-10-28T19:52:40.510" v="192" actId="20577"/>
          <ac:spMkLst>
            <pc:docMk/>
            <pc:sldMk cId="2554472586" sldId="257"/>
            <ac:spMk id="3" creationId="{BC2E418D-1266-4A63-9E6D-CEA2C4CE7CC2}"/>
          </ac:spMkLst>
        </pc:spChg>
      </pc:sldChg>
      <pc:sldChg chg="addSp modSp new mod setBg">
        <pc:chgData name="Williams, Kelly A" userId="S::kwilliams@ldcsb.ca::5687177e-797b-4d87-b52e-cddf033779f0" providerId="AD" clId="Web-{BA614EFD-D9CD-57C4-BF25-F7F80E6D0F1D}" dt="2018-10-28T20:11:47.865" v="678" actId="20577"/>
        <pc:sldMkLst>
          <pc:docMk/>
          <pc:sldMk cId="3192853708" sldId="258"/>
        </pc:sldMkLst>
        <pc:spChg chg="mod">
          <ac:chgData name="Williams, Kelly A" userId="S::kwilliams@ldcsb.ca::5687177e-797b-4d87-b52e-cddf033779f0" providerId="AD" clId="Web-{BA614EFD-D9CD-57C4-BF25-F7F80E6D0F1D}" dt="2018-10-28T20:10:45.220" v="671"/>
          <ac:spMkLst>
            <pc:docMk/>
            <pc:sldMk cId="3192853708" sldId="258"/>
            <ac:spMk id="2" creationId="{37D4F1B7-42F6-4DA1-8957-7A711D52F7F8}"/>
          </ac:spMkLst>
        </pc:spChg>
        <pc:spChg chg="mod ord">
          <ac:chgData name="Williams, Kelly A" userId="S::kwilliams@ldcsb.ca::5687177e-797b-4d87-b52e-cddf033779f0" providerId="AD" clId="Web-{BA614EFD-D9CD-57C4-BF25-F7F80E6D0F1D}" dt="2018-10-28T20:11:47.865" v="678" actId="20577"/>
          <ac:spMkLst>
            <pc:docMk/>
            <pc:sldMk cId="3192853708" sldId="258"/>
            <ac:spMk id="3" creationId="{13366CF9-597A-4F51-A759-4F2EE2F00A1F}"/>
          </ac:spMkLst>
        </pc:spChg>
        <pc:spChg chg="add">
          <ac:chgData name="Williams, Kelly A" userId="S::kwilliams@ldcsb.ca::5687177e-797b-4d87-b52e-cddf033779f0" providerId="AD" clId="Web-{BA614EFD-D9CD-57C4-BF25-F7F80E6D0F1D}" dt="2018-10-28T20:10:45.220" v="671"/>
          <ac:spMkLst>
            <pc:docMk/>
            <pc:sldMk cId="3192853708" sldId="258"/>
            <ac:spMk id="9" creationId="{E8E51B09-2B9E-4D82-A5F8-29F85CBE206E}"/>
          </ac:spMkLst>
        </pc:spChg>
        <pc:spChg chg="add">
          <ac:chgData name="Williams, Kelly A" userId="S::kwilliams@ldcsb.ca::5687177e-797b-4d87-b52e-cddf033779f0" providerId="AD" clId="Web-{BA614EFD-D9CD-57C4-BF25-F7F80E6D0F1D}" dt="2018-10-28T20:10:45.220" v="671"/>
          <ac:spMkLst>
            <pc:docMk/>
            <pc:sldMk cId="3192853708" sldId="258"/>
            <ac:spMk id="11" creationId="{59240118-40F3-4A1C-85DC-4E58525CB6AD}"/>
          </ac:spMkLst>
        </pc:spChg>
        <pc:grpChg chg="add">
          <ac:chgData name="Williams, Kelly A" userId="S::kwilliams@ldcsb.ca::5687177e-797b-4d87-b52e-cddf033779f0" providerId="AD" clId="Web-{BA614EFD-D9CD-57C4-BF25-F7F80E6D0F1D}" dt="2018-10-28T20:10:45.220" v="671"/>
          <ac:grpSpMkLst>
            <pc:docMk/>
            <pc:sldMk cId="3192853708" sldId="258"/>
            <ac:grpSpMk id="13" creationId="{C269951F-7B8C-4336-BC68-9BA9843CEDA1}"/>
          </ac:grpSpMkLst>
        </pc:grpChg>
        <pc:picChg chg="add mod">
          <ac:chgData name="Williams, Kelly A" userId="S::kwilliams@ldcsb.ca::5687177e-797b-4d87-b52e-cddf033779f0" providerId="AD" clId="Web-{BA614EFD-D9CD-57C4-BF25-F7F80E6D0F1D}" dt="2018-10-28T20:10:45.220" v="671"/>
          <ac:picMkLst>
            <pc:docMk/>
            <pc:sldMk cId="3192853708" sldId="258"/>
            <ac:picMk id="4" creationId="{86E52B46-A08C-447E-A9E0-2B3D901CCA06}"/>
          </ac:picMkLst>
        </pc:picChg>
        <pc:picChg chg="add">
          <ac:chgData name="Williams, Kelly A" userId="S::kwilliams@ldcsb.ca::5687177e-797b-4d87-b52e-cddf033779f0" providerId="AD" clId="Web-{BA614EFD-D9CD-57C4-BF25-F7F80E6D0F1D}" dt="2018-10-28T20:10:45.220" v="671"/>
          <ac:picMkLst>
            <pc:docMk/>
            <pc:sldMk cId="3192853708" sldId="258"/>
            <ac:picMk id="19" creationId="{DD8AF6BD-5D32-4F8F-98B6-05F8A4390CB7}"/>
          </ac:picMkLst>
        </pc:picChg>
        <pc:cxnChg chg="add">
          <ac:chgData name="Williams, Kelly A" userId="S::kwilliams@ldcsb.ca::5687177e-797b-4d87-b52e-cddf033779f0" providerId="AD" clId="Web-{BA614EFD-D9CD-57C4-BF25-F7F80E6D0F1D}" dt="2018-10-28T20:10:45.220" v="671"/>
          <ac:cxnSpMkLst>
            <pc:docMk/>
            <pc:sldMk cId="3192853708" sldId="258"/>
            <ac:cxnSpMk id="17" creationId="{A9087EE4-E285-4C8E-AC5F-CAE7D1FDE365}"/>
          </ac:cxnSpMkLst>
        </pc:cxnChg>
        <pc:cxnChg chg="add">
          <ac:chgData name="Williams, Kelly A" userId="S::kwilliams@ldcsb.ca::5687177e-797b-4d87-b52e-cddf033779f0" providerId="AD" clId="Web-{BA614EFD-D9CD-57C4-BF25-F7F80E6D0F1D}" dt="2018-10-28T20:10:45.220" v="671"/>
          <ac:cxnSpMkLst>
            <pc:docMk/>
            <pc:sldMk cId="3192853708" sldId="258"/>
            <ac:cxnSpMk id="21" creationId="{B47013E4-D33D-425E-B32E-DE7D5CB5F302}"/>
          </ac:cxnSpMkLst>
        </pc:cxnChg>
      </pc:sldChg>
      <pc:sldChg chg="addSp delSp modSp new mod setBg">
        <pc:chgData name="Williams, Kelly A" userId="S::kwilliams@ldcsb.ca::5687177e-797b-4d87-b52e-cddf033779f0" providerId="AD" clId="Web-{BA614EFD-D9CD-57C4-BF25-F7F80E6D0F1D}" dt="2018-10-28T19:57:38.621" v="256" actId="20577"/>
        <pc:sldMkLst>
          <pc:docMk/>
          <pc:sldMk cId="1426396131" sldId="259"/>
        </pc:sldMkLst>
        <pc:spChg chg="mod">
          <ac:chgData name="Williams, Kelly A" userId="S::kwilliams@ldcsb.ca::5687177e-797b-4d87-b52e-cddf033779f0" providerId="AD" clId="Web-{BA614EFD-D9CD-57C4-BF25-F7F80E6D0F1D}" dt="2018-10-28T19:57:38.621" v="256" actId="20577"/>
          <ac:spMkLst>
            <pc:docMk/>
            <pc:sldMk cId="1426396131" sldId="259"/>
            <ac:spMk id="2" creationId="{458E9996-5599-4656-927E-9EE555D0D349}"/>
          </ac:spMkLst>
        </pc:spChg>
        <pc:spChg chg="del">
          <ac:chgData name="Williams, Kelly A" userId="S::kwilliams@ldcsb.ca::5687177e-797b-4d87-b52e-cddf033779f0" providerId="AD" clId="Web-{BA614EFD-D9CD-57C4-BF25-F7F80E6D0F1D}" dt="2018-10-28T19:56:16.490" v="196"/>
          <ac:spMkLst>
            <pc:docMk/>
            <pc:sldMk cId="1426396131" sldId="259"/>
            <ac:spMk id="4" creationId="{BFB18DA8-4A4E-40F7-B456-6F3C2A58C93E}"/>
          </ac:spMkLst>
        </pc:spChg>
        <pc:spChg chg="add del">
          <ac:chgData name="Williams, Kelly A" userId="S::kwilliams@ldcsb.ca::5687177e-797b-4d87-b52e-cddf033779f0" providerId="AD" clId="Web-{BA614EFD-D9CD-57C4-BF25-F7F80E6D0F1D}" dt="2018-10-28T19:56:40.150" v="202"/>
          <ac:spMkLst>
            <pc:docMk/>
            <pc:sldMk cId="1426396131" sldId="259"/>
            <ac:spMk id="7" creationId="{0CABCAE3-64FC-4149-819F-2C1812824154}"/>
          </ac:spMkLst>
        </pc:spChg>
        <pc:spChg chg="add del">
          <ac:chgData name="Williams, Kelly A" userId="S::kwilliams@ldcsb.ca::5687177e-797b-4d87-b52e-cddf033779f0" providerId="AD" clId="Web-{BA614EFD-D9CD-57C4-BF25-F7F80E6D0F1D}" dt="2018-10-28T19:56:25.462" v="198"/>
          <ac:spMkLst>
            <pc:docMk/>
            <pc:sldMk cId="1426396131" sldId="259"/>
            <ac:spMk id="10" creationId="{1CE580D1-F917-4567-AFB4-99AA9B52ADF0}"/>
          </ac:spMkLst>
        </pc:spChg>
        <pc:spChg chg="add del">
          <ac:chgData name="Williams, Kelly A" userId="S::kwilliams@ldcsb.ca::5687177e-797b-4d87-b52e-cddf033779f0" providerId="AD" clId="Web-{BA614EFD-D9CD-57C4-BF25-F7F80E6D0F1D}" dt="2018-10-28T19:56:30.025" v="200"/>
          <ac:spMkLst>
            <pc:docMk/>
            <pc:sldMk cId="1426396131" sldId="259"/>
            <ac:spMk id="11" creationId="{1CE580D1-F917-4567-AFB4-99AA9B52ADF0}"/>
          </ac:spMkLst>
        </pc:spChg>
        <pc:spChg chg="add del">
          <ac:chgData name="Williams, Kelly A" userId="S::kwilliams@ldcsb.ca::5687177e-797b-4d87-b52e-cddf033779f0" providerId="AD" clId="Web-{BA614EFD-D9CD-57C4-BF25-F7F80E6D0F1D}" dt="2018-10-28T19:56:25.462" v="198"/>
          <ac:spMkLst>
            <pc:docMk/>
            <pc:sldMk cId="1426396131" sldId="259"/>
            <ac:spMk id="18" creationId="{10419CA0-BFB4-4390-AB8F-5DBFCA45D4D0}"/>
          </ac:spMkLst>
        </pc:spChg>
        <pc:spChg chg="add del">
          <ac:chgData name="Williams, Kelly A" userId="S::kwilliams@ldcsb.ca::5687177e-797b-4d87-b52e-cddf033779f0" providerId="AD" clId="Web-{BA614EFD-D9CD-57C4-BF25-F7F80E6D0F1D}" dt="2018-10-28T19:56:30.025" v="200"/>
          <ac:spMkLst>
            <pc:docMk/>
            <pc:sldMk cId="1426396131" sldId="259"/>
            <ac:spMk id="19" creationId="{4F6621CF-F493-40D5-98AE-24A9D3AD43C4}"/>
          </ac:spMkLst>
        </pc:spChg>
        <pc:spChg chg="add del">
          <ac:chgData name="Williams, Kelly A" userId="S::kwilliams@ldcsb.ca::5687177e-797b-4d87-b52e-cddf033779f0" providerId="AD" clId="Web-{BA614EFD-D9CD-57C4-BF25-F7F80E6D0F1D}" dt="2018-10-28T19:56:30.025" v="200"/>
          <ac:spMkLst>
            <pc:docMk/>
            <pc:sldMk cId="1426396131" sldId="259"/>
            <ac:spMk id="21" creationId="{CADEE02A-D296-42EA-88F5-7803F69CEE29}"/>
          </ac:spMkLst>
        </pc:spChg>
        <pc:spChg chg="add del">
          <ac:chgData name="Williams, Kelly A" userId="S::kwilliams@ldcsb.ca::5687177e-797b-4d87-b52e-cddf033779f0" providerId="AD" clId="Web-{BA614EFD-D9CD-57C4-BF25-F7F80E6D0F1D}" dt="2018-10-28T19:56:25.462" v="198"/>
          <ac:spMkLst>
            <pc:docMk/>
            <pc:sldMk cId="1426396131" sldId="259"/>
            <ac:spMk id="22" creationId="{596E9C81-ACBE-459E-A7D5-2BB824B68FDA}"/>
          </ac:spMkLst>
        </pc:spChg>
        <pc:spChg chg="add del">
          <ac:chgData name="Williams, Kelly A" userId="S::kwilliams@ldcsb.ca::5687177e-797b-4d87-b52e-cddf033779f0" providerId="AD" clId="Web-{BA614EFD-D9CD-57C4-BF25-F7F80E6D0F1D}" dt="2018-10-28T19:56:40.150" v="202"/>
          <ac:spMkLst>
            <pc:docMk/>
            <pc:sldMk cId="1426396131" sldId="259"/>
            <ac:spMk id="27" creationId="{35C3D674-3D59-4E93-80CA-0C0A9095E816}"/>
          </ac:spMkLst>
        </pc:spChg>
        <pc:spChg chg="add del">
          <ac:chgData name="Williams, Kelly A" userId="S::kwilliams@ldcsb.ca::5687177e-797b-4d87-b52e-cddf033779f0" providerId="AD" clId="Web-{BA614EFD-D9CD-57C4-BF25-F7F80E6D0F1D}" dt="2018-10-28T19:56:40.150" v="202"/>
          <ac:spMkLst>
            <pc:docMk/>
            <pc:sldMk cId="1426396131" sldId="259"/>
            <ac:spMk id="31" creationId="{EF2A81E1-BCBE-426B-8C09-33274E69409D}"/>
          </ac:spMkLst>
        </pc:spChg>
        <pc:spChg chg="add">
          <ac:chgData name="Williams, Kelly A" userId="S::kwilliams@ldcsb.ca::5687177e-797b-4d87-b52e-cddf033779f0" providerId="AD" clId="Web-{BA614EFD-D9CD-57C4-BF25-F7F80E6D0F1D}" dt="2018-10-28T19:56:40.400" v="203"/>
          <ac:spMkLst>
            <pc:docMk/>
            <pc:sldMk cId="1426396131" sldId="259"/>
            <ac:spMk id="33" creationId="{1CE580D1-F917-4567-AFB4-99AA9B52ADF0}"/>
          </ac:spMkLst>
        </pc:spChg>
        <pc:spChg chg="add">
          <ac:chgData name="Williams, Kelly A" userId="S::kwilliams@ldcsb.ca::5687177e-797b-4d87-b52e-cddf033779f0" providerId="AD" clId="Web-{BA614EFD-D9CD-57C4-BF25-F7F80E6D0F1D}" dt="2018-10-28T19:56:40.400" v="203"/>
          <ac:spMkLst>
            <pc:docMk/>
            <pc:sldMk cId="1426396131" sldId="259"/>
            <ac:spMk id="37" creationId="{4F6621CF-F493-40D5-98AE-24A9D3AD43C4}"/>
          </ac:spMkLst>
        </pc:spChg>
        <pc:spChg chg="add">
          <ac:chgData name="Williams, Kelly A" userId="S::kwilliams@ldcsb.ca::5687177e-797b-4d87-b52e-cddf033779f0" providerId="AD" clId="Web-{BA614EFD-D9CD-57C4-BF25-F7F80E6D0F1D}" dt="2018-10-28T19:56:40.400" v="203"/>
          <ac:spMkLst>
            <pc:docMk/>
            <pc:sldMk cId="1426396131" sldId="259"/>
            <ac:spMk id="38" creationId="{CADEE02A-D296-42EA-88F5-7803F69CEE29}"/>
          </ac:spMkLst>
        </pc:spChg>
        <pc:spChg chg="add del mod replId">
          <ac:chgData name="Williams, Kelly A" userId="S::kwilliams@ldcsb.ca::5687177e-797b-4d87-b52e-cddf033779f0" providerId="AD" clId="Web-{BA614EFD-D9CD-57C4-BF25-F7F80E6D0F1D}" dt="2018-10-28T19:56:40.400" v="203"/>
          <ac:spMkLst>
            <pc:docMk/>
            <pc:sldMk cId="1426396131" sldId="259"/>
            <ac:spMk id="40" creationId="{0ED1ABBB-5D6B-474E-A7A0-65664123D778}"/>
          </ac:spMkLst>
        </pc:spChg>
        <pc:grpChg chg="add del">
          <ac:chgData name="Williams, Kelly A" userId="S::kwilliams@ldcsb.ca::5687177e-797b-4d87-b52e-cddf033779f0" providerId="AD" clId="Web-{BA614EFD-D9CD-57C4-BF25-F7F80E6D0F1D}" dt="2018-10-28T19:56:25.462" v="198"/>
          <ac:grpSpMkLst>
            <pc:docMk/>
            <pc:sldMk cId="1426396131" sldId="259"/>
            <ac:grpSpMk id="24" creationId="{CEBDCB18-ABE5-43B0-8B68-89FEDAECB8B0}"/>
          </ac:grpSpMkLst>
        </pc:grpChg>
        <pc:picChg chg="add del mod ord">
          <ac:chgData name="Williams, Kelly A" userId="S::kwilliams@ldcsb.ca::5687177e-797b-4d87-b52e-cddf033779f0" providerId="AD" clId="Web-{BA614EFD-D9CD-57C4-BF25-F7F80E6D0F1D}" dt="2018-10-28T19:56:40.400" v="203"/>
          <ac:picMkLst>
            <pc:docMk/>
            <pc:sldMk cId="1426396131" sldId="259"/>
            <ac:picMk id="5" creationId="{22999946-8B3C-4F74-88B0-637F75F81DB9}"/>
          </ac:picMkLst>
        </pc:picChg>
        <pc:picChg chg="add del">
          <ac:chgData name="Williams, Kelly A" userId="S::kwilliams@ldcsb.ca::5687177e-797b-4d87-b52e-cddf033779f0" providerId="AD" clId="Web-{BA614EFD-D9CD-57C4-BF25-F7F80E6D0F1D}" dt="2018-10-28T19:56:30.025" v="200"/>
          <ac:picMkLst>
            <pc:docMk/>
            <pc:sldMk cId="1426396131" sldId="259"/>
            <ac:picMk id="8" creationId="{22999946-8B3C-4F74-88B0-637F75F81DB9}"/>
          </ac:picMkLst>
        </pc:picChg>
        <pc:picChg chg="add del">
          <ac:chgData name="Williams, Kelly A" userId="S::kwilliams@ldcsb.ca::5687177e-797b-4d87-b52e-cddf033779f0" providerId="AD" clId="Web-{BA614EFD-D9CD-57C4-BF25-F7F80E6D0F1D}" dt="2018-10-28T19:56:40.150" v="202"/>
          <ac:picMkLst>
            <pc:docMk/>
            <pc:sldMk cId="1426396131" sldId="259"/>
            <ac:picMk id="9" creationId="{012FDCFE-9AD2-4D8A-8CBF-B3AA37EBF6DD}"/>
          </ac:picMkLst>
        </pc:picChg>
        <pc:picChg chg="add del">
          <ac:chgData name="Williams, Kelly A" userId="S::kwilliams@ldcsb.ca::5687177e-797b-4d87-b52e-cddf033779f0" providerId="AD" clId="Web-{BA614EFD-D9CD-57C4-BF25-F7F80E6D0F1D}" dt="2018-10-28T19:56:25.462" v="198"/>
          <ac:picMkLst>
            <pc:docMk/>
            <pc:sldMk cId="1426396131" sldId="259"/>
            <ac:picMk id="12" creationId="{1F5620B8-A2D8-4568-B566-F0453A0D9167}"/>
          </ac:picMkLst>
        </pc:picChg>
        <pc:picChg chg="add del">
          <ac:chgData name="Williams, Kelly A" userId="S::kwilliams@ldcsb.ca::5687177e-797b-4d87-b52e-cddf033779f0" providerId="AD" clId="Web-{BA614EFD-D9CD-57C4-BF25-F7F80E6D0F1D}" dt="2018-10-28T19:56:30.025" v="200"/>
          <ac:picMkLst>
            <pc:docMk/>
            <pc:sldMk cId="1426396131" sldId="259"/>
            <ac:picMk id="13" creationId="{1F5620B8-A2D8-4568-B566-F0453A0D9167}"/>
          </ac:picMkLst>
        </pc:picChg>
        <pc:picChg chg="add del">
          <ac:chgData name="Williams, Kelly A" userId="S::kwilliams@ldcsb.ca::5687177e-797b-4d87-b52e-cddf033779f0" providerId="AD" clId="Web-{BA614EFD-D9CD-57C4-BF25-F7F80E6D0F1D}" dt="2018-10-28T19:56:25.462" v="198"/>
          <ac:picMkLst>
            <pc:docMk/>
            <pc:sldMk cId="1426396131" sldId="259"/>
            <ac:picMk id="28" creationId="{08EC5C75-E28F-4899-9C2E-39431B82B740}"/>
          </ac:picMkLst>
        </pc:picChg>
        <pc:picChg chg="add del">
          <ac:chgData name="Williams, Kelly A" userId="S::kwilliams@ldcsb.ca::5687177e-797b-4d87-b52e-cddf033779f0" providerId="AD" clId="Web-{BA614EFD-D9CD-57C4-BF25-F7F80E6D0F1D}" dt="2018-10-28T19:56:40.150" v="202"/>
          <ac:picMkLst>
            <pc:docMk/>
            <pc:sldMk cId="1426396131" sldId="259"/>
            <ac:picMk id="32" creationId="{39D1DDD4-5BB3-45BA-B9B3-06B62299AD79}"/>
          </ac:picMkLst>
        </pc:picChg>
        <pc:picChg chg="add">
          <ac:chgData name="Williams, Kelly A" userId="S::kwilliams@ldcsb.ca::5687177e-797b-4d87-b52e-cddf033779f0" providerId="AD" clId="Web-{BA614EFD-D9CD-57C4-BF25-F7F80E6D0F1D}" dt="2018-10-28T19:56:40.400" v="203"/>
          <ac:picMkLst>
            <pc:docMk/>
            <pc:sldMk cId="1426396131" sldId="259"/>
            <ac:picMk id="34" creationId="{1F5620B8-A2D8-4568-B566-F0453A0D9167}"/>
          </ac:picMkLst>
        </pc:picChg>
        <pc:picChg chg="add">
          <ac:chgData name="Williams, Kelly A" userId="S::kwilliams@ldcsb.ca::5687177e-797b-4d87-b52e-cddf033779f0" providerId="AD" clId="Web-{BA614EFD-D9CD-57C4-BF25-F7F80E6D0F1D}" dt="2018-10-28T19:56:40.400" v="203"/>
          <ac:picMkLst>
            <pc:docMk/>
            <pc:sldMk cId="1426396131" sldId="259"/>
            <ac:picMk id="39" creationId="{22999946-8B3C-4F74-88B0-637F75F81DB9}"/>
          </ac:picMkLst>
        </pc:picChg>
        <pc:cxnChg chg="add del">
          <ac:chgData name="Williams, Kelly A" userId="S::kwilliams@ldcsb.ca::5687177e-797b-4d87-b52e-cddf033779f0" providerId="AD" clId="Web-{BA614EFD-D9CD-57C4-BF25-F7F80E6D0F1D}" dt="2018-10-28T19:56:25.462" v="198"/>
          <ac:cxnSpMkLst>
            <pc:docMk/>
            <pc:sldMk cId="1426396131" sldId="259"/>
            <ac:cxnSpMk id="14" creationId="{1C7D2BA4-4B7A-4596-8BCC-5CF715423894}"/>
          </ac:cxnSpMkLst>
        </pc:cxnChg>
        <pc:cxnChg chg="add del">
          <ac:chgData name="Williams, Kelly A" userId="S::kwilliams@ldcsb.ca::5687177e-797b-4d87-b52e-cddf033779f0" providerId="AD" clId="Web-{BA614EFD-D9CD-57C4-BF25-F7F80E6D0F1D}" dt="2018-10-28T19:56:30.025" v="200"/>
          <ac:cxnSpMkLst>
            <pc:docMk/>
            <pc:sldMk cId="1426396131" sldId="259"/>
            <ac:cxnSpMk id="15" creationId="{1C7D2BA4-4B7A-4596-8BCC-5CF715423894}"/>
          </ac:cxnSpMkLst>
        </pc:cxnChg>
        <pc:cxnChg chg="add del">
          <ac:chgData name="Williams, Kelly A" userId="S::kwilliams@ldcsb.ca::5687177e-797b-4d87-b52e-cddf033779f0" providerId="AD" clId="Web-{BA614EFD-D9CD-57C4-BF25-F7F80E6D0F1D}" dt="2018-10-28T19:56:25.462" v="198"/>
          <ac:cxnSpMkLst>
            <pc:docMk/>
            <pc:sldMk cId="1426396131" sldId="259"/>
            <ac:cxnSpMk id="16" creationId="{C9D4B225-18E9-4C5B-94D8-2ABE6D161E4A}"/>
          </ac:cxnSpMkLst>
        </pc:cxnChg>
        <pc:cxnChg chg="add del">
          <ac:chgData name="Williams, Kelly A" userId="S::kwilliams@ldcsb.ca::5687177e-797b-4d87-b52e-cddf033779f0" providerId="AD" clId="Web-{BA614EFD-D9CD-57C4-BF25-F7F80E6D0F1D}" dt="2018-10-28T19:56:30.025" v="200"/>
          <ac:cxnSpMkLst>
            <pc:docMk/>
            <pc:sldMk cId="1426396131" sldId="259"/>
            <ac:cxnSpMk id="17" creationId="{4977F1E1-2B6F-4BB6-899F-67D8764D83C5}"/>
          </ac:cxnSpMkLst>
        </pc:cxnChg>
        <pc:cxnChg chg="add del">
          <ac:chgData name="Williams, Kelly A" userId="S::kwilliams@ldcsb.ca::5687177e-797b-4d87-b52e-cddf033779f0" providerId="AD" clId="Web-{BA614EFD-D9CD-57C4-BF25-F7F80E6D0F1D}" dt="2018-10-28T19:56:25.462" v="198"/>
          <ac:cxnSpMkLst>
            <pc:docMk/>
            <pc:sldMk cId="1426396131" sldId="259"/>
            <ac:cxnSpMk id="20" creationId="{5CF4C623-16D7-4722-8EFB-A5B0E3BC077D}"/>
          </ac:cxnSpMkLst>
        </pc:cxnChg>
        <pc:cxnChg chg="add del">
          <ac:chgData name="Williams, Kelly A" userId="S::kwilliams@ldcsb.ca::5687177e-797b-4d87-b52e-cddf033779f0" providerId="AD" clId="Web-{BA614EFD-D9CD-57C4-BF25-F7F80E6D0F1D}" dt="2018-10-28T19:56:40.150" v="202"/>
          <ac:cxnSpMkLst>
            <pc:docMk/>
            <pc:sldMk cId="1426396131" sldId="259"/>
            <ac:cxnSpMk id="23" creationId="{FBD463FC-4CA8-4FF4-85A3-AF9F4B98D210}"/>
          </ac:cxnSpMkLst>
        </pc:cxnChg>
        <pc:cxnChg chg="add del">
          <ac:chgData name="Williams, Kelly A" userId="S::kwilliams@ldcsb.ca::5687177e-797b-4d87-b52e-cddf033779f0" providerId="AD" clId="Web-{BA614EFD-D9CD-57C4-BF25-F7F80E6D0F1D}" dt="2018-10-28T19:56:40.150" v="202"/>
          <ac:cxnSpMkLst>
            <pc:docMk/>
            <pc:sldMk cId="1426396131" sldId="259"/>
            <ac:cxnSpMk id="25" creationId="{A56012FD-74A8-4C91-B318-435CF2B71927}"/>
          </ac:cxnSpMkLst>
        </pc:cxnChg>
        <pc:cxnChg chg="add del">
          <ac:chgData name="Williams, Kelly A" userId="S::kwilliams@ldcsb.ca::5687177e-797b-4d87-b52e-cddf033779f0" providerId="AD" clId="Web-{BA614EFD-D9CD-57C4-BF25-F7F80E6D0F1D}" dt="2018-10-28T19:56:40.150" v="202"/>
          <ac:cxnSpMkLst>
            <pc:docMk/>
            <pc:sldMk cId="1426396131" sldId="259"/>
            <ac:cxnSpMk id="26" creationId="{A24DAE64-2302-42EA-8239-F2F0775CA5AD}"/>
          </ac:cxnSpMkLst>
        </pc:cxnChg>
        <pc:cxnChg chg="add del">
          <ac:chgData name="Williams, Kelly A" userId="S::kwilliams@ldcsb.ca::5687177e-797b-4d87-b52e-cddf033779f0" providerId="AD" clId="Web-{BA614EFD-D9CD-57C4-BF25-F7F80E6D0F1D}" dt="2018-10-28T19:56:40.150" v="202"/>
          <ac:cxnSpMkLst>
            <pc:docMk/>
            <pc:sldMk cId="1426396131" sldId="259"/>
            <ac:cxnSpMk id="29" creationId="{C884B8F8-FDC9-498B-9960-5D7260AFCB03}"/>
          </ac:cxnSpMkLst>
        </pc:cxnChg>
        <pc:cxnChg chg="add del">
          <ac:chgData name="Williams, Kelly A" userId="S::kwilliams@ldcsb.ca::5687177e-797b-4d87-b52e-cddf033779f0" providerId="AD" clId="Web-{BA614EFD-D9CD-57C4-BF25-F7F80E6D0F1D}" dt="2018-10-28T19:56:25.462" v="198"/>
          <ac:cxnSpMkLst>
            <pc:docMk/>
            <pc:sldMk cId="1426396131" sldId="259"/>
            <ac:cxnSpMk id="30" creationId="{46AAE0A1-60AD-4190-B85D-2DD8148369C7}"/>
          </ac:cxnSpMkLst>
        </pc:cxnChg>
        <pc:cxnChg chg="add">
          <ac:chgData name="Williams, Kelly A" userId="S::kwilliams@ldcsb.ca::5687177e-797b-4d87-b52e-cddf033779f0" providerId="AD" clId="Web-{BA614EFD-D9CD-57C4-BF25-F7F80E6D0F1D}" dt="2018-10-28T19:56:40.400" v="203"/>
          <ac:cxnSpMkLst>
            <pc:docMk/>
            <pc:sldMk cId="1426396131" sldId="259"/>
            <ac:cxnSpMk id="35" creationId="{1C7D2BA4-4B7A-4596-8BCC-5CF715423894}"/>
          </ac:cxnSpMkLst>
        </pc:cxnChg>
        <pc:cxnChg chg="add">
          <ac:chgData name="Williams, Kelly A" userId="S::kwilliams@ldcsb.ca::5687177e-797b-4d87-b52e-cddf033779f0" providerId="AD" clId="Web-{BA614EFD-D9CD-57C4-BF25-F7F80E6D0F1D}" dt="2018-10-28T19:56:40.400" v="203"/>
          <ac:cxnSpMkLst>
            <pc:docMk/>
            <pc:sldMk cId="1426396131" sldId="259"/>
            <ac:cxnSpMk id="36" creationId="{4977F1E1-2B6F-4BB6-899F-67D8764D83C5}"/>
          </ac:cxnSpMkLst>
        </pc:cxnChg>
      </pc:sldChg>
      <pc:sldChg chg="modSp new ord">
        <pc:chgData name="Williams, Kelly A" userId="S::kwilliams@ldcsb.ca::5687177e-797b-4d87-b52e-cddf033779f0" providerId="AD" clId="Web-{BA614EFD-D9CD-57C4-BF25-F7F80E6D0F1D}" dt="2018-10-28T20:05:43.187" v="560" actId="20577"/>
        <pc:sldMkLst>
          <pc:docMk/>
          <pc:sldMk cId="4032315273" sldId="260"/>
        </pc:sldMkLst>
        <pc:spChg chg="mod">
          <ac:chgData name="Williams, Kelly A" userId="S::kwilliams@ldcsb.ca::5687177e-797b-4d87-b52e-cddf033779f0" providerId="AD" clId="Web-{BA614EFD-D9CD-57C4-BF25-F7F80E6D0F1D}" dt="2018-10-28T20:05:39.218" v="555" actId="20577"/>
          <ac:spMkLst>
            <pc:docMk/>
            <pc:sldMk cId="4032315273" sldId="260"/>
            <ac:spMk id="2" creationId="{33432223-AE31-4554-9ADE-B6C350D4CA35}"/>
          </ac:spMkLst>
        </pc:spChg>
        <pc:spChg chg="mod">
          <ac:chgData name="Williams, Kelly A" userId="S::kwilliams@ldcsb.ca::5687177e-797b-4d87-b52e-cddf033779f0" providerId="AD" clId="Web-{BA614EFD-D9CD-57C4-BF25-F7F80E6D0F1D}" dt="2018-10-28T20:05:43.187" v="560" actId="20577"/>
          <ac:spMkLst>
            <pc:docMk/>
            <pc:sldMk cId="4032315273" sldId="260"/>
            <ac:spMk id="3" creationId="{D14FDE80-4E47-47DB-BB4C-4530C2F04398}"/>
          </ac:spMkLst>
        </pc:spChg>
      </pc:sldChg>
      <pc:sldChg chg="addSp modSp new mod setBg">
        <pc:chgData name="Williams, Kelly A" userId="S::kwilliams@ldcsb.ca::5687177e-797b-4d87-b52e-cddf033779f0" providerId="AD" clId="Web-{BA614EFD-D9CD-57C4-BF25-F7F80E6D0F1D}" dt="2018-10-28T20:27:08.168" v="1156" actId="1076"/>
        <pc:sldMkLst>
          <pc:docMk/>
          <pc:sldMk cId="448568188" sldId="261"/>
        </pc:sldMkLst>
        <pc:spChg chg="mod">
          <ac:chgData name="Williams, Kelly A" userId="S::kwilliams@ldcsb.ca::5687177e-797b-4d87-b52e-cddf033779f0" providerId="AD" clId="Web-{BA614EFD-D9CD-57C4-BF25-F7F80E6D0F1D}" dt="2018-10-28T20:16:02.001" v="787"/>
          <ac:spMkLst>
            <pc:docMk/>
            <pc:sldMk cId="448568188" sldId="261"/>
            <ac:spMk id="2" creationId="{FF11DFCB-573D-41B4-AD24-8BF3DFD7295B}"/>
          </ac:spMkLst>
        </pc:spChg>
        <pc:spChg chg="mod">
          <ac:chgData name="Williams, Kelly A" userId="S::kwilliams@ldcsb.ca::5687177e-797b-4d87-b52e-cddf033779f0" providerId="AD" clId="Web-{BA614EFD-D9CD-57C4-BF25-F7F80E6D0F1D}" dt="2018-10-28T20:27:03.761" v="1155" actId="1076"/>
          <ac:spMkLst>
            <pc:docMk/>
            <pc:sldMk cId="448568188" sldId="261"/>
            <ac:spMk id="3" creationId="{BD253FDE-32CE-42B9-9893-8F4770A48FCF}"/>
          </ac:spMkLst>
        </pc:spChg>
        <pc:spChg chg="add">
          <ac:chgData name="Williams, Kelly A" userId="S::kwilliams@ldcsb.ca::5687177e-797b-4d87-b52e-cddf033779f0" providerId="AD" clId="Web-{BA614EFD-D9CD-57C4-BF25-F7F80E6D0F1D}" dt="2018-10-28T20:16:02.001" v="787"/>
          <ac:spMkLst>
            <pc:docMk/>
            <pc:sldMk cId="448568188" sldId="261"/>
            <ac:spMk id="9" creationId="{35C3D674-3D59-4E93-80CA-0C0A9095E816}"/>
          </ac:spMkLst>
        </pc:spChg>
        <pc:spChg chg="add">
          <ac:chgData name="Williams, Kelly A" userId="S::kwilliams@ldcsb.ca::5687177e-797b-4d87-b52e-cddf033779f0" providerId="AD" clId="Web-{BA614EFD-D9CD-57C4-BF25-F7F80E6D0F1D}" dt="2018-10-28T20:16:02.001" v="787"/>
          <ac:spMkLst>
            <pc:docMk/>
            <pc:sldMk cId="448568188" sldId="261"/>
            <ac:spMk id="13" creationId="{EF2A81E1-BCBE-426B-8C09-33274E69409D}"/>
          </ac:spMkLst>
        </pc:spChg>
        <pc:picChg chg="add mod">
          <ac:chgData name="Williams, Kelly A" userId="S::kwilliams@ldcsb.ca::5687177e-797b-4d87-b52e-cddf033779f0" providerId="AD" clId="Web-{BA614EFD-D9CD-57C4-BF25-F7F80E6D0F1D}" dt="2018-10-28T20:27:08.168" v="1156" actId="1076"/>
          <ac:picMkLst>
            <pc:docMk/>
            <pc:sldMk cId="448568188" sldId="261"/>
            <ac:picMk id="4" creationId="{35CDCFF8-B5DB-47D3-A6C2-71BB50B9E7F4}"/>
          </ac:picMkLst>
        </pc:picChg>
        <pc:picChg chg="add">
          <ac:chgData name="Williams, Kelly A" userId="S::kwilliams@ldcsb.ca::5687177e-797b-4d87-b52e-cddf033779f0" providerId="AD" clId="Web-{BA614EFD-D9CD-57C4-BF25-F7F80E6D0F1D}" dt="2018-10-28T20:16:02.001" v="787"/>
          <ac:picMkLst>
            <pc:docMk/>
            <pc:sldMk cId="448568188" sldId="261"/>
            <ac:picMk id="15" creationId="{39D1DDD4-5BB3-45BA-B9B3-06B62299AD79}"/>
          </ac:picMkLst>
        </pc:picChg>
        <pc:cxnChg chg="add">
          <ac:chgData name="Williams, Kelly A" userId="S::kwilliams@ldcsb.ca::5687177e-797b-4d87-b52e-cddf033779f0" providerId="AD" clId="Web-{BA614EFD-D9CD-57C4-BF25-F7F80E6D0F1D}" dt="2018-10-28T20:16:02.001" v="787"/>
          <ac:cxnSpMkLst>
            <pc:docMk/>
            <pc:sldMk cId="448568188" sldId="261"/>
            <ac:cxnSpMk id="11" creationId="{C884B8F8-FDC9-498B-9960-5D7260AFCB03}"/>
          </ac:cxnSpMkLst>
        </pc:cxnChg>
        <pc:cxnChg chg="add">
          <ac:chgData name="Williams, Kelly A" userId="S::kwilliams@ldcsb.ca::5687177e-797b-4d87-b52e-cddf033779f0" providerId="AD" clId="Web-{BA614EFD-D9CD-57C4-BF25-F7F80E6D0F1D}" dt="2018-10-28T20:16:02.001" v="787"/>
          <ac:cxnSpMkLst>
            <pc:docMk/>
            <pc:sldMk cId="448568188" sldId="261"/>
            <ac:cxnSpMk id="17" creationId="{A24DAE64-2302-42EA-8239-F2F0775CA5AD}"/>
          </ac:cxnSpMkLst>
        </pc:cxnChg>
      </pc:sldChg>
      <pc:sldChg chg="addSp delSp modSp new mod setBg">
        <pc:chgData name="Williams, Kelly A" userId="S::kwilliams@ldcsb.ca::5687177e-797b-4d87-b52e-cddf033779f0" providerId="AD" clId="Web-{BA614EFD-D9CD-57C4-BF25-F7F80E6D0F1D}" dt="2018-10-28T20:22:03.875" v="941" actId="20577"/>
        <pc:sldMkLst>
          <pc:docMk/>
          <pc:sldMk cId="3159129758" sldId="262"/>
        </pc:sldMkLst>
        <pc:spChg chg="mod">
          <ac:chgData name="Williams, Kelly A" userId="S::kwilliams@ldcsb.ca::5687177e-797b-4d87-b52e-cddf033779f0" providerId="AD" clId="Web-{BA614EFD-D9CD-57C4-BF25-F7F80E6D0F1D}" dt="2018-10-28T20:22:03.875" v="941" actId="20577"/>
          <ac:spMkLst>
            <pc:docMk/>
            <pc:sldMk cId="3159129758" sldId="262"/>
            <ac:spMk id="2" creationId="{6AD3CD24-8044-4CFB-9826-6978BEA1206F}"/>
          </ac:spMkLst>
        </pc:spChg>
        <pc:spChg chg="mod ord">
          <ac:chgData name="Williams, Kelly A" userId="S::kwilliams@ldcsb.ca::5687177e-797b-4d87-b52e-cddf033779f0" providerId="AD" clId="Web-{BA614EFD-D9CD-57C4-BF25-F7F80E6D0F1D}" dt="2018-10-28T20:21:10.373" v="922" actId="20577"/>
          <ac:spMkLst>
            <pc:docMk/>
            <pc:sldMk cId="3159129758" sldId="262"/>
            <ac:spMk id="3" creationId="{30F8694A-FC83-4CB3-A5C9-DA9FAFF6C6DE}"/>
          </ac:spMkLst>
        </pc:spChg>
        <pc:spChg chg="del">
          <ac:chgData name="Williams, Kelly A" userId="S::kwilliams@ldcsb.ca::5687177e-797b-4d87-b52e-cddf033779f0" providerId="AD" clId="Web-{BA614EFD-D9CD-57C4-BF25-F7F80E6D0F1D}" dt="2018-10-28T20:19:09.446" v="835"/>
          <ac:spMkLst>
            <pc:docMk/>
            <pc:sldMk cId="3159129758" sldId="262"/>
            <ac:spMk id="4" creationId="{FFE2F23A-6502-4355-AB10-2FF5675AE1B4}"/>
          </ac:spMkLst>
        </pc:spChg>
        <pc:spChg chg="add">
          <ac:chgData name="Williams, Kelly A" userId="S::kwilliams@ldcsb.ca::5687177e-797b-4d87-b52e-cddf033779f0" providerId="AD" clId="Web-{BA614EFD-D9CD-57C4-BF25-F7F80E6D0F1D}" dt="2018-10-28T20:19:17.321" v="836"/>
          <ac:spMkLst>
            <pc:docMk/>
            <pc:sldMk cId="3159129758" sldId="262"/>
            <ac:spMk id="10" creationId="{1CE580D1-F917-4567-AFB4-99AA9B52ADF0}"/>
          </ac:spMkLst>
        </pc:spChg>
        <pc:spChg chg="add">
          <ac:chgData name="Williams, Kelly A" userId="S::kwilliams@ldcsb.ca::5687177e-797b-4d87-b52e-cddf033779f0" providerId="AD" clId="Web-{BA614EFD-D9CD-57C4-BF25-F7F80E6D0F1D}" dt="2018-10-28T20:19:17.321" v="836"/>
          <ac:spMkLst>
            <pc:docMk/>
            <pc:sldMk cId="3159129758" sldId="262"/>
            <ac:spMk id="18" creationId="{E8E51B09-2B9E-4D82-A5F8-29F85CBE206E}"/>
          </ac:spMkLst>
        </pc:spChg>
        <pc:spChg chg="add">
          <ac:chgData name="Williams, Kelly A" userId="S::kwilliams@ldcsb.ca::5687177e-797b-4d87-b52e-cddf033779f0" providerId="AD" clId="Web-{BA614EFD-D9CD-57C4-BF25-F7F80E6D0F1D}" dt="2018-10-28T20:19:17.321" v="836"/>
          <ac:spMkLst>
            <pc:docMk/>
            <pc:sldMk cId="3159129758" sldId="262"/>
            <ac:spMk id="20" creationId="{59240118-40F3-4A1C-85DC-4E58525CB6AD}"/>
          </ac:spMkLst>
        </pc:spChg>
        <pc:grpChg chg="add">
          <ac:chgData name="Williams, Kelly A" userId="S::kwilliams@ldcsb.ca::5687177e-797b-4d87-b52e-cddf033779f0" providerId="AD" clId="Web-{BA614EFD-D9CD-57C4-BF25-F7F80E6D0F1D}" dt="2018-10-28T20:19:17.321" v="836"/>
          <ac:grpSpMkLst>
            <pc:docMk/>
            <pc:sldMk cId="3159129758" sldId="262"/>
            <ac:grpSpMk id="22" creationId="{C269951F-7B8C-4336-BC68-9BA9843CEDA1}"/>
          </ac:grpSpMkLst>
        </pc:grpChg>
        <pc:picChg chg="add mod ord">
          <ac:chgData name="Williams, Kelly A" userId="S::kwilliams@ldcsb.ca::5687177e-797b-4d87-b52e-cddf033779f0" providerId="AD" clId="Web-{BA614EFD-D9CD-57C4-BF25-F7F80E6D0F1D}" dt="2018-10-28T20:19:17.321" v="836"/>
          <ac:picMkLst>
            <pc:docMk/>
            <pc:sldMk cId="3159129758" sldId="262"/>
            <ac:picMk id="5" creationId="{B1B73019-88F1-4099-8C94-DAA2DAF6A623}"/>
          </ac:picMkLst>
        </pc:picChg>
        <pc:picChg chg="add">
          <ac:chgData name="Williams, Kelly A" userId="S::kwilliams@ldcsb.ca::5687177e-797b-4d87-b52e-cddf033779f0" providerId="AD" clId="Web-{BA614EFD-D9CD-57C4-BF25-F7F80E6D0F1D}" dt="2018-10-28T20:19:17.321" v="836"/>
          <ac:picMkLst>
            <pc:docMk/>
            <pc:sldMk cId="3159129758" sldId="262"/>
            <ac:picMk id="12" creationId="{1F5620B8-A2D8-4568-B566-F0453A0D9167}"/>
          </ac:picMkLst>
        </pc:picChg>
        <pc:picChg chg="add">
          <ac:chgData name="Williams, Kelly A" userId="S::kwilliams@ldcsb.ca::5687177e-797b-4d87-b52e-cddf033779f0" providerId="AD" clId="Web-{BA614EFD-D9CD-57C4-BF25-F7F80E6D0F1D}" dt="2018-10-28T20:19:17.321" v="836"/>
          <ac:picMkLst>
            <pc:docMk/>
            <pc:sldMk cId="3159129758" sldId="262"/>
            <ac:picMk id="28" creationId="{DD8AF6BD-5D32-4F8F-98B6-05F8A4390CB7}"/>
          </ac:picMkLst>
        </pc:picChg>
        <pc:cxnChg chg="add">
          <ac:chgData name="Williams, Kelly A" userId="S::kwilliams@ldcsb.ca::5687177e-797b-4d87-b52e-cddf033779f0" providerId="AD" clId="Web-{BA614EFD-D9CD-57C4-BF25-F7F80E6D0F1D}" dt="2018-10-28T20:19:17.321" v="836"/>
          <ac:cxnSpMkLst>
            <pc:docMk/>
            <pc:sldMk cId="3159129758" sldId="262"/>
            <ac:cxnSpMk id="14" creationId="{1C7D2BA4-4B7A-4596-8BCC-5CF715423894}"/>
          </ac:cxnSpMkLst>
        </pc:cxnChg>
        <pc:cxnChg chg="add">
          <ac:chgData name="Williams, Kelly A" userId="S::kwilliams@ldcsb.ca::5687177e-797b-4d87-b52e-cddf033779f0" providerId="AD" clId="Web-{BA614EFD-D9CD-57C4-BF25-F7F80E6D0F1D}" dt="2018-10-28T20:19:17.321" v="836"/>
          <ac:cxnSpMkLst>
            <pc:docMk/>
            <pc:sldMk cId="3159129758" sldId="262"/>
            <ac:cxnSpMk id="16" creationId="{C9D4B225-18E9-4C5B-94D8-2ABE6D161E4A}"/>
          </ac:cxnSpMkLst>
        </pc:cxnChg>
        <pc:cxnChg chg="add">
          <ac:chgData name="Williams, Kelly A" userId="S::kwilliams@ldcsb.ca::5687177e-797b-4d87-b52e-cddf033779f0" providerId="AD" clId="Web-{BA614EFD-D9CD-57C4-BF25-F7F80E6D0F1D}" dt="2018-10-28T20:19:17.321" v="836"/>
          <ac:cxnSpMkLst>
            <pc:docMk/>
            <pc:sldMk cId="3159129758" sldId="262"/>
            <ac:cxnSpMk id="26" creationId="{A9087EE4-E285-4C8E-AC5F-CAE7D1FDE365}"/>
          </ac:cxnSpMkLst>
        </pc:cxnChg>
        <pc:cxnChg chg="add">
          <ac:chgData name="Williams, Kelly A" userId="S::kwilliams@ldcsb.ca::5687177e-797b-4d87-b52e-cddf033779f0" providerId="AD" clId="Web-{BA614EFD-D9CD-57C4-BF25-F7F80E6D0F1D}" dt="2018-10-28T20:19:17.321" v="836"/>
          <ac:cxnSpMkLst>
            <pc:docMk/>
            <pc:sldMk cId="3159129758" sldId="262"/>
            <ac:cxnSpMk id="30" creationId="{B47013E4-D33D-425E-B32E-DE7D5CB5F302}"/>
          </ac:cxnSpMkLst>
        </pc:cxnChg>
      </pc:sldChg>
    </pc:docChg>
  </pc:docChgLst>
  <pc:docChgLst>
    <pc:chgData name="Williams, Kelly A" userId="S::kwilliams@ldcsb.ca::5687177e-797b-4d87-b52e-cddf033779f0" providerId="AD" clId="Web-{315E41CD-6C0F-67A5-6A54-2D344D93BCA1}"/>
    <pc:docChg chg="addSld modSld">
      <pc:chgData name="Williams, Kelly A" userId="S::kwilliams@ldcsb.ca::5687177e-797b-4d87-b52e-cddf033779f0" providerId="AD" clId="Web-{315E41CD-6C0F-67A5-6A54-2D344D93BCA1}" dt="2018-11-18T17:25:53.854" v="79" actId="20577"/>
      <pc:docMkLst>
        <pc:docMk/>
      </pc:docMkLst>
      <pc:sldChg chg="modSp">
        <pc:chgData name="Williams, Kelly A" userId="S::kwilliams@ldcsb.ca::5687177e-797b-4d87-b52e-cddf033779f0" providerId="AD" clId="Web-{315E41CD-6C0F-67A5-6A54-2D344D93BCA1}" dt="2018-11-18T17:25:53.854" v="78" actId="20577"/>
        <pc:sldMkLst>
          <pc:docMk/>
          <pc:sldMk cId="2159575453" sldId="265"/>
        </pc:sldMkLst>
        <pc:spChg chg="mod">
          <ac:chgData name="Williams, Kelly A" userId="S::kwilliams@ldcsb.ca::5687177e-797b-4d87-b52e-cddf033779f0" providerId="AD" clId="Web-{315E41CD-6C0F-67A5-6A54-2D344D93BCA1}" dt="2018-11-18T17:25:53.854" v="78" actId="20577"/>
          <ac:spMkLst>
            <pc:docMk/>
            <pc:sldMk cId="2159575453" sldId="265"/>
            <ac:spMk id="9" creationId="{68EF8E1C-9DD0-4CFB-9195-26EE31585702}"/>
          </ac:spMkLst>
        </pc:spChg>
      </pc:sldChg>
      <pc:sldChg chg="addSp">
        <pc:chgData name="Williams, Kelly A" userId="S::kwilliams@ldcsb.ca::5687177e-797b-4d87-b52e-cddf033779f0" providerId="AD" clId="Web-{315E41CD-6C0F-67A5-6A54-2D344D93BCA1}" dt="2018-11-18T17:24:04.493" v="35"/>
        <pc:sldMkLst>
          <pc:docMk/>
          <pc:sldMk cId="1780026560" sldId="266"/>
        </pc:sldMkLst>
        <pc:picChg chg="add">
          <ac:chgData name="Williams, Kelly A" userId="S::kwilliams@ldcsb.ca::5687177e-797b-4d87-b52e-cddf033779f0" providerId="AD" clId="Web-{315E41CD-6C0F-67A5-6A54-2D344D93BCA1}" dt="2018-11-18T17:24:04.493" v="35"/>
          <ac:picMkLst>
            <pc:docMk/>
            <pc:sldMk cId="1780026560" sldId="266"/>
            <ac:picMk id="6" creationId="{DFA4307D-3A0E-4955-A0BF-4A694352A88C}"/>
          </ac:picMkLst>
        </pc:picChg>
      </pc:sldChg>
      <pc:sldChg chg="modSp new">
        <pc:chgData name="Williams, Kelly A" userId="S::kwilliams@ldcsb.ca::5687177e-797b-4d87-b52e-cddf033779f0" providerId="AD" clId="Web-{315E41CD-6C0F-67A5-6A54-2D344D93BCA1}" dt="2018-11-18T17:22:15.164" v="32" actId="20577"/>
        <pc:sldMkLst>
          <pc:docMk/>
          <pc:sldMk cId="1585570542" sldId="268"/>
        </pc:sldMkLst>
        <pc:spChg chg="mod">
          <ac:chgData name="Williams, Kelly A" userId="S::kwilliams@ldcsb.ca::5687177e-797b-4d87-b52e-cddf033779f0" providerId="AD" clId="Web-{315E41CD-6C0F-67A5-6A54-2D344D93BCA1}" dt="2018-11-18T17:22:15.164" v="32" actId="20577"/>
          <ac:spMkLst>
            <pc:docMk/>
            <pc:sldMk cId="1585570542" sldId="268"/>
            <ac:spMk id="2" creationId="{CBB877D1-B69C-425A-9787-E07ECD5086D3}"/>
          </ac:spMkLst>
        </pc:spChg>
        <pc:spChg chg="mod">
          <ac:chgData name="Williams, Kelly A" userId="S::kwilliams@ldcsb.ca::5687177e-797b-4d87-b52e-cddf033779f0" providerId="AD" clId="Web-{315E41CD-6C0F-67A5-6A54-2D344D93BCA1}" dt="2018-11-18T17:22:08.274" v="28" actId="20577"/>
          <ac:spMkLst>
            <pc:docMk/>
            <pc:sldMk cId="1585570542" sldId="268"/>
            <ac:spMk id="3" creationId="{16DD0130-87C1-43F6-A93F-C24E65326C06}"/>
          </ac:spMkLst>
        </pc:spChg>
      </pc:sldChg>
    </pc:docChg>
  </pc:docChgLst>
  <pc:docChgLst>
    <pc:chgData name="Williams, Kelly A" userId="S::kwilliams@ldcsb.ca::5687177e-797b-4d87-b52e-cddf033779f0" providerId="AD" clId="Web-{28B4B8C0-9250-2864-C1AE-50D84094F519}"/>
    <pc:docChg chg="modSld sldOrd">
      <pc:chgData name="Williams, Kelly A" userId="S::kwilliams@ldcsb.ca::5687177e-797b-4d87-b52e-cddf033779f0" providerId="AD" clId="Web-{28B4B8C0-9250-2864-C1AE-50D84094F519}" dt="2018-11-12T14:06:25.945" v="306" actId="20577"/>
      <pc:docMkLst>
        <pc:docMk/>
      </pc:docMkLst>
      <pc:sldChg chg="modSp">
        <pc:chgData name="Williams, Kelly A" userId="S::kwilliams@ldcsb.ca::5687177e-797b-4d87-b52e-cddf033779f0" providerId="AD" clId="Web-{28B4B8C0-9250-2864-C1AE-50D84094F519}" dt="2018-11-12T13:45:52.181" v="8" actId="20577"/>
        <pc:sldMkLst>
          <pc:docMk/>
          <pc:sldMk cId="2554472586" sldId="257"/>
        </pc:sldMkLst>
        <pc:spChg chg="mod">
          <ac:chgData name="Williams, Kelly A" userId="S::kwilliams@ldcsb.ca::5687177e-797b-4d87-b52e-cddf033779f0" providerId="AD" clId="Web-{28B4B8C0-9250-2864-C1AE-50D84094F519}" dt="2018-11-12T13:45:52.181" v="8" actId="20577"/>
          <ac:spMkLst>
            <pc:docMk/>
            <pc:sldMk cId="2554472586" sldId="257"/>
            <ac:spMk id="3" creationId="{BC2E418D-1266-4A63-9E6D-CEA2C4CE7CC2}"/>
          </ac:spMkLst>
        </pc:spChg>
      </pc:sldChg>
      <pc:sldChg chg="modSp">
        <pc:chgData name="Williams, Kelly A" userId="S::kwilliams@ldcsb.ca::5687177e-797b-4d87-b52e-cddf033779f0" providerId="AD" clId="Web-{28B4B8C0-9250-2864-C1AE-50D84094F519}" dt="2018-11-12T13:46:10.384" v="13" actId="20577"/>
        <pc:sldMkLst>
          <pc:docMk/>
          <pc:sldMk cId="3192853708" sldId="258"/>
        </pc:sldMkLst>
        <pc:spChg chg="mod">
          <ac:chgData name="Williams, Kelly A" userId="S::kwilliams@ldcsb.ca::5687177e-797b-4d87-b52e-cddf033779f0" providerId="AD" clId="Web-{28B4B8C0-9250-2864-C1AE-50D84094F519}" dt="2018-11-12T13:46:10.384" v="13" actId="20577"/>
          <ac:spMkLst>
            <pc:docMk/>
            <pc:sldMk cId="3192853708" sldId="258"/>
            <ac:spMk id="3" creationId="{13366CF9-597A-4F51-A759-4F2EE2F00A1F}"/>
          </ac:spMkLst>
        </pc:spChg>
      </pc:sldChg>
      <pc:sldChg chg="modSp">
        <pc:chgData name="Williams, Kelly A" userId="S::kwilliams@ldcsb.ca::5687177e-797b-4d87-b52e-cddf033779f0" providerId="AD" clId="Web-{28B4B8C0-9250-2864-C1AE-50D84094F519}" dt="2018-11-12T14:06:25.835" v="303" actId="20577"/>
        <pc:sldMkLst>
          <pc:docMk/>
          <pc:sldMk cId="4032315273" sldId="260"/>
        </pc:sldMkLst>
        <pc:spChg chg="mod">
          <ac:chgData name="Williams, Kelly A" userId="S::kwilliams@ldcsb.ca::5687177e-797b-4d87-b52e-cddf033779f0" providerId="AD" clId="Web-{28B4B8C0-9250-2864-C1AE-50D84094F519}" dt="2018-11-12T14:06:25.835" v="303" actId="20577"/>
          <ac:spMkLst>
            <pc:docMk/>
            <pc:sldMk cId="4032315273" sldId="260"/>
            <ac:spMk id="3" creationId="{D14FDE80-4E47-47DB-BB4C-4530C2F04398}"/>
          </ac:spMkLst>
        </pc:spChg>
      </pc:sldChg>
      <pc:sldChg chg="modSp">
        <pc:chgData name="Williams, Kelly A" userId="S::kwilliams@ldcsb.ca::5687177e-797b-4d87-b52e-cddf033779f0" providerId="AD" clId="Web-{28B4B8C0-9250-2864-C1AE-50D84094F519}" dt="2018-11-12T13:46:35.399" v="25" actId="14100"/>
        <pc:sldMkLst>
          <pc:docMk/>
          <pc:sldMk cId="448568188" sldId="261"/>
        </pc:sldMkLst>
        <pc:spChg chg="mod">
          <ac:chgData name="Williams, Kelly A" userId="S::kwilliams@ldcsb.ca::5687177e-797b-4d87-b52e-cddf033779f0" providerId="AD" clId="Web-{28B4B8C0-9250-2864-C1AE-50D84094F519}" dt="2018-11-12T13:46:35.399" v="25" actId="14100"/>
          <ac:spMkLst>
            <pc:docMk/>
            <pc:sldMk cId="448568188" sldId="261"/>
            <ac:spMk id="3" creationId="{BD253FDE-32CE-42B9-9893-8F4770A48FCF}"/>
          </ac:spMkLst>
        </pc:spChg>
      </pc:sldChg>
      <pc:sldChg chg="modSp">
        <pc:chgData name="Williams, Kelly A" userId="S::kwilliams@ldcsb.ca::5687177e-797b-4d87-b52e-cddf033779f0" providerId="AD" clId="Web-{28B4B8C0-9250-2864-C1AE-50D84094F519}" dt="2018-11-12T13:47:22.024" v="60" actId="20577"/>
        <pc:sldMkLst>
          <pc:docMk/>
          <pc:sldMk cId="916381853" sldId="263"/>
        </pc:sldMkLst>
        <pc:spChg chg="mod">
          <ac:chgData name="Williams, Kelly A" userId="S::kwilliams@ldcsb.ca::5687177e-797b-4d87-b52e-cddf033779f0" providerId="AD" clId="Web-{28B4B8C0-9250-2864-C1AE-50D84094F519}" dt="2018-11-12T13:47:22.024" v="60" actId="20577"/>
          <ac:spMkLst>
            <pc:docMk/>
            <pc:sldMk cId="916381853" sldId="263"/>
            <ac:spMk id="3" creationId="{89CBA650-2D1A-4CEB-AEC5-A8EE6EFDC844}"/>
          </ac:spMkLst>
        </pc:spChg>
      </pc:sldChg>
      <pc:sldChg chg="addSp delSp modSp">
        <pc:chgData name="Williams, Kelly A" userId="S::kwilliams@ldcsb.ca::5687177e-797b-4d87-b52e-cddf033779f0" providerId="AD" clId="Web-{28B4B8C0-9250-2864-C1AE-50D84094F519}" dt="2018-11-12T14:05:50.289" v="279" actId="20577"/>
        <pc:sldMkLst>
          <pc:docMk/>
          <pc:sldMk cId="3215444080" sldId="264"/>
        </pc:sldMkLst>
        <pc:spChg chg="mod">
          <ac:chgData name="Williams, Kelly A" userId="S::kwilliams@ldcsb.ca::5687177e-797b-4d87-b52e-cddf033779f0" providerId="AD" clId="Web-{28B4B8C0-9250-2864-C1AE-50D84094F519}" dt="2018-11-12T14:02:08.648" v="94"/>
          <ac:spMkLst>
            <pc:docMk/>
            <pc:sldMk cId="3215444080" sldId="264"/>
            <ac:spMk id="2" creationId="{888CE93F-4B66-43BD-B0D6-D04BF06B7EDA}"/>
          </ac:spMkLst>
        </pc:spChg>
        <pc:spChg chg="del">
          <ac:chgData name="Williams, Kelly A" userId="S::kwilliams@ldcsb.ca::5687177e-797b-4d87-b52e-cddf033779f0" providerId="AD" clId="Web-{28B4B8C0-9250-2864-C1AE-50D84094F519}" dt="2018-11-12T14:02:08.648" v="94"/>
          <ac:spMkLst>
            <pc:docMk/>
            <pc:sldMk cId="3215444080" sldId="264"/>
            <ac:spMk id="31" creationId="{5BB14454-D00C-4958-BB39-F5F9F3ACD499}"/>
          </ac:spMkLst>
        </pc:spChg>
        <pc:spChg chg="del">
          <ac:chgData name="Williams, Kelly A" userId="S::kwilliams@ldcsb.ca::5687177e-797b-4d87-b52e-cddf033779f0" providerId="AD" clId="Web-{28B4B8C0-9250-2864-C1AE-50D84094F519}" dt="2018-11-12T14:02:08.648" v="94"/>
          <ac:spMkLst>
            <pc:docMk/>
            <pc:sldMk cId="3215444080" sldId="264"/>
            <ac:spMk id="43" creationId="{A1084370-0E70-4003-9787-3490FCC20E13}"/>
          </ac:spMkLst>
        </pc:spChg>
        <pc:spChg chg="del">
          <ac:chgData name="Williams, Kelly A" userId="S::kwilliams@ldcsb.ca::5687177e-797b-4d87-b52e-cddf033779f0" providerId="AD" clId="Web-{28B4B8C0-9250-2864-C1AE-50D84094F519}" dt="2018-11-12T14:02:03.179" v="92"/>
          <ac:spMkLst>
            <pc:docMk/>
            <pc:sldMk cId="3215444080" sldId="264"/>
            <ac:spMk id="50" creationId="{467D0D60-290E-4210-AF23-AF53DF51AC8F}"/>
          </ac:spMkLst>
        </pc:spChg>
        <pc:spChg chg="add mod">
          <ac:chgData name="Williams, Kelly A" userId="S::kwilliams@ldcsb.ca::5687177e-797b-4d87-b52e-cddf033779f0" providerId="AD" clId="Web-{28B4B8C0-9250-2864-C1AE-50D84094F519}" dt="2018-11-12T14:05:50.289" v="279" actId="20577"/>
          <ac:spMkLst>
            <pc:docMk/>
            <pc:sldMk cId="3215444080" sldId="264"/>
            <ac:spMk id="57" creationId="{D6225EE2-C306-4F3C-BA95-95B5A2693BE8}"/>
          </ac:spMkLst>
        </pc:spChg>
        <pc:spChg chg="add">
          <ac:chgData name="Williams, Kelly A" userId="S::kwilliams@ldcsb.ca::5687177e-797b-4d87-b52e-cddf033779f0" providerId="AD" clId="Web-{28B4B8C0-9250-2864-C1AE-50D84094F519}" dt="2018-11-12T14:02:08.648" v="94"/>
          <ac:spMkLst>
            <pc:docMk/>
            <pc:sldMk cId="3215444080" sldId="264"/>
            <ac:spMk id="60" creationId="{5BB14454-D00C-4958-BB39-F5F9F3ACD499}"/>
          </ac:spMkLst>
        </pc:spChg>
        <pc:spChg chg="add">
          <ac:chgData name="Williams, Kelly A" userId="S::kwilliams@ldcsb.ca::5687177e-797b-4d87-b52e-cddf033779f0" providerId="AD" clId="Web-{28B4B8C0-9250-2864-C1AE-50D84094F519}" dt="2018-11-12T14:02:08.648" v="94"/>
          <ac:spMkLst>
            <pc:docMk/>
            <pc:sldMk cId="3215444080" sldId="264"/>
            <ac:spMk id="64" creationId="{A1084370-0E70-4003-9787-3490FCC20E13}"/>
          </ac:spMkLst>
        </pc:spChg>
        <pc:grpChg chg="del">
          <ac:chgData name="Williams, Kelly A" userId="S::kwilliams@ldcsb.ca::5687177e-797b-4d87-b52e-cddf033779f0" providerId="AD" clId="Web-{28B4B8C0-9250-2864-C1AE-50D84094F519}" dt="2018-11-12T14:02:08.648" v="94"/>
          <ac:grpSpMkLst>
            <pc:docMk/>
            <pc:sldMk cId="3215444080" sldId="264"/>
            <ac:grpSpMk id="45" creationId="{2B7C66D2-22E8-4E8F-829B-050BFA7C86C5}"/>
          </ac:grpSpMkLst>
        </pc:grpChg>
        <pc:grpChg chg="add">
          <ac:chgData name="Williams, Kelly A" userId="S::kwilliams@ldcsb.ca::5687177e-797b-4d87-b52e-cddf033779f0" providerId="AD" clId="Web-{28B4B8C0-9250-2864-C1AE-50D84094F519}" dt="2018-11-12T14:02:08.648" v="94"/>
          <ac:grpSpMkLst>
            <pc:docMk/>
            <pc:sldMk cId="3215444080" sldId="264"/>
            <ac:grpSpMk id="66" creationId="{2B7C66D2-22E8-4E8F-829B-050BFA7C86C5}"/>
          </ac:grpSpMkLst>
        </pc:grpChg>
        <pc:picChg chg="del">
          <ac:chgData name="Williams, Kelly A" userId="S::kwilliams@ldcsb.ca::5687177e-797b-4d87-b52e-cddf033779f0" providerId="AD" clId="Web-{28B4B8C0-9250-2864-C1AE-50D84094F519}" dt="2018-11-12T14:01:50.383" v="91"/>
          <ac:picMkLst>
            <pc:docMk/>
            <pc:sldMk cId="3215444080" sldId="264"/>
            <ac:picMk id="49" creationId="{05A8F9B7-B8C6-4060-B391-572AB6587EA7}"/>
          </ac:picMkLst>
        </pc:picChg>
        <pc:picChg chg="del">
          <ac:chgData name="Williams, Kelly A" userId="S::kwilliams@ldcsb.ca::5687177e-797b-4d87-b52e-cddf033779f0" providerId="AD" clId="Web-{28B4B8C0-9250-2864-C1AE-50D84094F519}" dt="2018-11-12T14:02:08.648" v="94"/>
          <ac:picMkLst>
            <pc:docMk/>
            <pc:sldMk cId="3215444080" sldId="264"/>
            <ac:picMk id="51" creationId="{3635D2BC-4EDA-4A3E-83BF-035608099BD5}"/>
          </ac:picMkLst>
        </pc:picChg>
        <pc:picChg chg="add del mod ord replId">
          <ac:chgData name="Williams, Kelly A" userId="S::kwilliams@ldcsb.ca::5687177e-797b-4d87-b52e-cddf033779f0" providerId="AD" clId="Web-{28B4B8C0-9250-2864-C1AE-50D84094F519}" dt="2018-11-12T14:02:08.648" v="94"/>
          <ac:picMkLst>
            <pc:docMk/>
            <pc:sldMk cId="3215444080" sldId="264"/>
            <ac:picMk id="54" creationId="{E1C9F702-0DD1-4E18-9DEC-FFC243EF942A}"/>
          </ac:picMkLst>
        </pc:picChg>
        <pc:picChg chg="add">
          <ac:chgData name="Williams, Kelly A" userId="S::kwilliams@ldcsb.ca::5687177e-797b-4d87-b52e-cddf033779f0" providerId="AD" clId="Web-{28B4B8C0-9250-2864-C1AE-50D84094F519}" dt="2018-11-12T14:02:08.648" v="94"/>
          <ac:picMkLst>
            <pc:docMk/>
            <pc:sldMk cId="3215444080" sldId="264"/>
            <ac:picMk id="55" creationId="{E1C9F702-0DD1-4E18-9DEC-FFC243EF942A}"/>
          </ac:picMkLst>
        </pc:picChg>
        <pc:picChg chg="add">
          <ac:chgData name="Williams, Kelly A" userId="S::kwilliams@ldcsb.ca::5687177e-797b-4d87-b52e-cddf033779f0" providerId="AD" clId="Web-{28B4B8C0-9250-2864-C1AE-50D84094F519}" dt="2018-11-12T14:02:08.648" v="94"/>
          <ac:picMkLst>
            <pc:docMk/>
            <pc:sldMk cId="3215444080" sldId="264"/>
            <ac:picMk id="70" creationId="{3635D2BC-4EDA-4A3E-83BF-035608099BD5}"/>
          </ac:picMkLst>
        </pc:picChg>
        <pc:cxnChg chg="del">
          <ac:chgData name="Williams, Kelly A" userId="S::kwilliams@ldcsb.ca::5687177e-797b-4d87-b52e-cddf033779f0" providerId="AD" clId="Web-{28B4B8C0-9250-2864-C1AE-50D84094F519}" dt="2018-11-12T14:02:08.648" v="94"/>
          <ac:cxnSpMkLst>
            <pc:docMk/>
            <pc:sldMk cId="3215444080" sldId="264"/>
            <ac:cxnSpMk id="37" creationId="{28A657A7-C4E5-425B-98FA-BB817FF7BFB0}"/>
          </ac:cxnSpMkLst>
        </pc:cxnChg>
        <pc:cxnChg chg="del">
          <ac:chgData name="Williams, Kelly A" userId="S::kwilliams@ldcsb.ca::5687177e-797b-4d87-b52e-cddf033779f0" providerId="AD" clId="Web-{28B4B8C0-9250-2864-C1AE-50D84094F519}" dt="2018-11-12T14:02:08.648" v="94"/>
          <ac:cxnSpMkLst>
            <pc:docMk/>
            <pc:sldMk cId="3215444080" sldId="264"/>
            <ac:cxnSpMk id="52" creationId="{A3C86EB9-7FA9-42F7-B348-A7FD17436A94}"/>
          </ac:cxnSpMkLst>
        </pc:cxnChg>
        <pc:cxnChg chg="add">
          <ac:chgData name="Williams, Kelly A" userId="S::kwilliams@ldcsb.ca::5687177e-797b-4d87-b52e-cddf033779f0" providerId="AD" clId="Web-{28B4B8C0-9250-2864-C1AE-50D84094F519}" dt="2018-11-12T14:02:08.648" v="94"/>
          <ac:cxnSpMkLst>
            <pc:docMk/>
            <pc:sldMk cId="3215444080" sldId="264"/>
            <ac:cxnSpMk id="62" creationId="{28A657A7-C4E5-425B-98FA-BB817FF7BFB0}"/>
          </ac:cxnSpMkLst>
        </pc:cxnChg>
        <pc:cxnChg chg="add">
          <ac:chgData name="Williams, Kelly A" userId="S::kwilliams@ldcsb.ca::5687177e-797b-4d87-b52e-cddf033779f0" providerId="AD" clId="Web-{28B4B8C0-9250-2864-C1AE-50D84094F519}" dt="2018-11-12T14:02:08.648" v="94"/>
          <ac:cxnSpMkLst>
            <pc:docMk/>
            <pc:sldMk cId="3215444080" sldId="264"/>
            <ac:cxnSpMk id="72" creationId="{A3C86EB9-7FA9-42F7-B348-A7FD17436A94}"/>
          </ac:cxnSpMkLst>
        </pc:cxnChg>
      </pc:sldChg>
      <pc:sldChg chg="modSp">
        <pc:chgData name="Williams, Kelly A" userId="S::kwilliams@ldcsb.ca::5687177e-797b-4d87-b52e-cddf033779f0" providerId="AD" clId="Web-{28B4B8C0-9250-2864-C1AE-50D84094F519}" dt="2018-11-12T13:47:58.884" v="71" actId="20577"/>
        <pc:sldMkLst>
          <pc:docMk/>
          <pc:sldMk cId="2159575453" sldId="265"/>
        </pc:sldMkLst>
        <pc:spChg chg="mod">
          <ac:chgData name="Williams, Kelly A" userId="S::kwilliams@ldcsb.ca::5687177e-797b-4d87-b52e-cddf033779f0" providerId="AD" clId="Web-{28B4B8C0-9250-2864-C1AE-50D84094F519}" dt="2018-11-12T13:47:58.884" v="71" actId="20577"/>
          <ac:spMkLst>
            <pc:docMk/>
            <pc:sldMk cId="2159575453" sldId="265"/>
            <ac:spMk id="9" creationId="{68EF8E1C-9DD0-4CFB-9195-26EE31585702}"/>
          </ac:spMkLst>
        </pc:spChg>
      </pc:sldChg>
      <pc:sldChg chg="ord">
        <pc:chgData name="Williams, Kelly A" userId="S::kwilliams@ldcsb.ca::5687177e-797b-4d87-b52e-cddf033779f0" providerId="AD" clId="Web-{28B4B8C0-9250-2864-C1AE-50D84094F519}" dt="2018-11-12T13:48:21.805" v="73"/>
        <pc:sldMkLst>
          <pc:docMk/>
          <pc:sldMk cId="1780026560" sldId="266"/>
        </pc:sldMkLst>
      </pc:sldChg>
    </pc:docChg>
  </pc:docChgLst>
  <pc:docChgLst>
    <pc:chgData name="Williams, Kelly A" userId="S::kwilliams@ldcsb.ca::5687177e-797b-4d87-b52e-cddf033779f0" providerId="AD" clId="Web-{9565D2DA-A91C-E309-4CE1-00EFD1541DE0}"/>
    <pc:docChg chg="modSld">
      <pc:chgData name="Williams, Kelly A" userId="S::kwilliams@ldcsb.ca::5687177e-797b-4d87-b52e-cddf033779f0" providerId="AD" clId="Web-{9565D2DA-A91C-E309-4CE1-00EFD1541DE0}" dt="2018-11-15T13:17:07.185" v="17" actId="1076"/>
      <pc:docMkLst>
        <pc:docMk/>
      </pc:docMkLst>
      <pc:sldChg chg="addSp modSp">
        <pc:chgData name="Williams, Kelly A" userId="S::kwilliams@ldcsb.ca::5687177e-797b-4d87-b52e-cddf033779f0" providerId="AD" clId="Web-{9565D2DA-A91C-E309-4CE1-00EFD1541DE0}" dt="2018-11-15T13:10:24.343" v="1" actId="1076"/>
        <pc:sldMkLst>
          <pc:docMk/>
          <pc:sldMk cId="2554472586" sldId="257"/>
        </pc:sldMkLst>
        <pc:picChg chg="add mod">
          <ac:chgData name="Williams, Kelly A" userId="S::kwilliams@ldcsb.ca::5687177e-797b-4d87-b52e-cddf033779f0" providerId="AD" clId="Web-{9565D2DA-A91C-E309-4CE1-00EFD1541DE0}" dt="2018-11-15T13:10:24.343" v="1" actId="1076"/>
          <ac:picMkLst>
            <pc:docMk/>
            <pc:sldMk cId="2554472586" sldId="257"/>
            <ac:picMk id="4" creationId="{EB9777C9-BA42-4E07-A555-7C92A9B8A519}"/>
          </ac:picMkLst>
        </pc:picChg>
      </pc:sldChg>
      <pc:sldChg chg="addSp modSp">
        <pc:chgData name="Williams, Kelly A" userId="S::kwilliams@ldcsb.ca::5687177e-797b-4d87-b52e-cddf033779f0" providerId="AD" clId="Web-{9565D2DA-A91C-E309-4CE1-00EFD1541DE0}" dt="2018-11-15T13:10:32.812" v="3" actId="1076"/>
        <pc:sldMkLst>
          <pc:docMk/>
          <pc:sldMk cId="3192853708" sldId="258"/>
        </pc:sldMkLst>
        <pc:picChg chg="add mod">
          <ac:chgData name="Williams, Kelly A" userId="S::kwilliams@ldcsb.ca::5687177e-797b-4d87-b52e-cddf033779f0" providerId="AD" clId="Web-{9565D2DA-A91C-E309-4CE1-00EFD1541DE0}" dt="2018-11-15T13:10:32.812" v="3" actId="1076"/>
          <ac:picMkLst>
            <pc:docMk/>
            <pc:sldMk cId="3192853708" sldId="258"/>
            <ac:picMk id="5" creationId="{42C2D59C-E5ED-4A83-A8F8-7E8C4A474917}"/>
          </ac:picMkLst>
        </pc:picChg>
      </pc:sldChg>
      <pc:sldChg chg="addSp modSp">
        <pc:chgData name="Williams, Kelly A" userId="S::kwilliams@ldcsb.ca::5687177e-797b-4d87-b52e-cddf033779f0" providerId="AD" clId="Web-{9565D2DA-A91C-E309-4CE1-00EFD1541DE0}" dt="2018-11-15T13:10:42.500" v="5" actId="1076"/>
        <pc:sldMkLst>
          <pc:docMk/>
          <pc:sldMk cId="448568188" sldId="261"/>
        </pc:sldMkLst>
        <pc:picChg chg="add mod">
          <ac:chgData name="Williams, Kelly A" userId="S::kwilliams@ldcsb.ca::5687177e-797b-4d87-b52e-cddf033779f0" providerId="AD" clId="Web-{9565D2DA-A91C-E309-4CE1-00EFD1541DE0}" dt="2018-11-15T13:10:42.500" v="5" actId="1076"/>
          <ac:picMkLst>
            <pc:docMk/>
            <pc:sldMk cId="448568188" sldId="261"/>
            <ac:picMk id="5" creationId="{8FD2B5DA-8D27-490E-A6AE-DAA0B6C9B989}"/>
          </ac:picMkLst>
        </pc:picChg>
      </pc:sldChg>
      <pc:sldChg chg="addSp modSp">
        <pc:chgData name="Williams, Kelly A" userId="S::kwilliams@ldcsb.ca::5687177e-797b-4d87-b52e-cddf033779f0" providerId="AD" clId="Web-{9565D2DA-A91C-E309-4CE1-00EFD1541DE0}" dt="2018-11-15T13:16:25.465" v="11" actId="1076"/>
        <pc:sldMkLst>
          <pc:docMk/>
          <pc:sldMk cId="916381853" sldId="263"/>
        </pc:sldMkLst>
        <pc:picChg chg="add mod">
          <ac:chgData name="Williams, Kelly A" userId="S::kwilliams@ldcsb.ca::5687177e-797b-4d87-b52e-cddf033779f0" providerId="AD" clId="Web-{9565D2DA-A91C-E309-4CE1-00EFD1541DE0}" dt="2018-11-15T13:10:58.969" v="7" actId="1076"/>
          <ac:picMkLst>
            <pc:docMk/>
            <pc:sldMk cId="916381853" sldId="263"/>
            <ac:picMk id="4" creationId="{F0C31A16-7503-4900-A2B5-CDFD58C4E86C}"/>
          </ac:picMkLst>
        </pc:picChg>
        <pc:picChg chg="add mod">
          <ac:chgData name="Williams, Kelly A" userId="S::kwilliams@ldcsb.ca::5687177e-797b-4d87-b52e-cddf033779f0" providerId="AD" clId="Web-{9565D2DA-A91C-E309-4CE1-00EFD1541DE0}" dt="2018-11-15T13:16:25.465" v="11" actId="1076"/>
          <ac:picMkLst>
            <pc:docMk/>
            <pc:sldMk cId="916381853" sldId="263"/>
            <ac:picMk id="6" creationId="{4425E55E-938B-44F1-BBAE-1EF97DF66675}"/>
          </ac:picMkLst>
        </pc:picChg>
      </pc:sldChg>
      <pc:sldChg chg="addSp delSp modSp">
        <pc:chgData name="Williams, Kelly A" userId="S::kwilliams@ldcsb.ca::5687177e-797b-4d87-b52e-cddf033779f0" providerId="AD" clId="Web-{9565D2DA-A91C-E309-4CE1-00EFD1541DE0}" dt="2018-11-15T13:17:07.185" v="17" actId="1076"/>
        <pc:sldMkLst>
          <pc:docMk/>
          <pc:sldMk cId="2159575453" sldId="265"/>
        </pc:sldMkLst>
        <pc:picChg chg="add del mod">
          <ac:chgData name="Williams, Kelly A" userId="S::kwilliams@ldcsb.ca::5687177e-797b-4d87-b52e-cddf033779f0" providerId="AD" clId="Web-{9565D2DA-A91C-E309-4CE1-00EFD1541DE0}" dt="2018-11-15T13:16:51.154" v="13"/>
          <ac:picMkLst>
            <pc:docMk/>
            <pc:sldMk cId="2159575453" sldId="265"/>
            <ac:picMk id="3" creationId="{CD16D737-97F9-404A-B716-7B1A8D0FACB1}"/>
          </ac:picMkLst>
        </pc:picChg>
        <pc:picChg chg="add mod">
          <ac:chgData name="Williams, Kelly A" userId="S::kwilliams@ldcsb.ca::5687177e-797b-4d87-b52e-cddf033779f0" providerId="AD" clId="Web-{9565D2DA-A91C-E309-4CE1-00EFD1541DE0}" dt="2018-11-15T13:17:07.185" v="17" actId="1076"/>
          <ac:picMkLst>
            <pc:docMk/>
            <pc:sldMk cId="2159575453" sldId="265"/>
            <ac:picMk id="5" creationId="{3533FCEA-2BD7-4E6A-8BF6-8B2588267B8D}"/>
          </ac:picMkLst>
        </pc:picChg>
        <pc:picChg chg="mod">
          <ac:chgData name="Williams, Kelly A" userId="S::kwilliams@ldcsb.ca::5687177e-797b-4d87-b52e-cddf033779f0" providerId="AD" clId="Web-{9565D2DA-A91C-E309-4CE1-00EFD1541DE0}" dt="2018-11-15T13:17:04.076" v="16" actId="1076"/>
          <ac:picMkLst>
            <pc:docMk/>
            <pc:sldMk cId="2159575453" sldId="265"/>
            <ac:picMk id="7" creationId="{693102E3-F000-4C98-AA86-32F642B126B9}"/>
          </ac:picMkLst>
        </pc:picChg>
      </pc:sldChg>
    </pc:docChg>
  </pc:docChgLst>
  <pc:docChgLst>
    <pc:chgData name="Williams, Kelly A" userId="S::kwilliams@ldcsb.ca::5687177e-797b-4d87-b52e-cddf033779f0" providerId="AD" clId="Web-{9BC4202E-10B5-10A5-7345-79C5BFDB7233}"/>
    <pc:docChg chg="addSld modSld sldOrd">
      <pc:chgData name="Williams, Kelly A" userId="S::kwilliams@ldcsb.ca::5687177e-797b-4d87-b52e-cddf033779f0" providerId="AD" clId="Web-{9BC4202E-10B5-10A5-7345-79C5BFDB7233}" dt="2018-10-30T18:25:13.692" v="1580" actId="20577"/>
      <pc:docMkLst>
        <pc:docMk/>
      </pc:docMkLst>
      <pc:sldChg chg="modSp">
        <pc:chgData name="Williams, Kelly A" userId="S::kwilliams@ldcsb.ca::5687177e-797b-4d87-b52e-cddf033779f0" providerId="AD" clId="Web-{9BC4202E-10B5-10A5-7345-79C5BFDB7233}" dt="2018-10-30T14:20:36.898" v="32" actId="20577"/>
        <pc:sldMkLst>
          <pc:docMk/>
          <pc:sldMk cId="2554472586" sldId="257"/>
        </pc:sldMkLst>
        <pc:spChg chg="mod">
          <ac:chgData name="Williams, Kelly A" userId="S::kwilliams@ldcsb.ca::5687177e-797b-4d87-b52e-cddf033779f0" providerId="AD" clId="Web-{9BC4202E-10B5-10A5-7345-79C5BFDB7233}" dt="2018-10-30T14:20:36.898" v="32" actId="20577"/>
          <ac:spMkLst>
            <pc:docMk/>
            <pc:sldMk cId="2554472586" sldId="257"/>
            <ac:spMk id="3" creationId="{BC2E418D-1266-4A63-9E6D-CEA2C4CE7CC2}"/>
          </ac:spMkLst>
        </pc:spChg>
      </pc:sldChg>
      <pc:sldChg chg="modSp">
        <pc:chgData name="Williams, Kelly A" userId="S::kwilliams@ldcsb.ca::5687177e-797b-4d87-b52e-cddf033779f0" providerId="AD" clId="Web-{9BC4202E-10B5-10A5-7345-79C5BFDB7233}" dt="2018-10-30T14:22:05.403" v="69" actId="20577"/>
        <pc:sldMkLst>
          <pc:docMk/>
          <pc:sldMk cId="3192853708" sldId="258"/>
        </pc:sldMkLst>
        <pc:spChg chg="mod">
          <ac:chgData name="Williams, Kelly A" userId="S::kwilliams@ldcsb.ca::5687177e-797b-4d87-b52e-cddf033779f0" providerId="AD" clId="Web-{9BC4202E-10B5-10A5-7345-79C5BFDB7233}" dt="2018-10-30T14:22:05.403" v="69" actId="20577"/>
          <ac:spMkLst>
            <pc:docMk/>
            <pc:sldMk cId="3192853708" sldId="258"/>
            <ac:spMk id="3" creationId="{13366CF9-597A-4F51-A759-4F2EE2F00A1F}"/>
          </ac:spMkLst>
        </pc:spChg>
      </pc:sldChg>
      <pc:sldChg chg="modSp">
        <pc:chgData name="Williams, Kelly A" userId="S::kwilliams@ldcsb.ca::5687177e-797b-4d87-b52e-cddf033779f0" providerId="AD" clId="Web-{9BC4202E-10B5-10A5-7345-79C5BFDB7233}" dt="2018-10-30T14:29:45.645" v="422" actId="20577"/>
        <pc:sldMkLst>
          <pc:docMk/>
          <pc:sldMk cId="4032315273" sldId="260"/>
        </pc:sldMkLst>
        <pc:spChg chg="mod">
          <ac:chgData name="Williams, Kelly A" userId="S::kwilliams@ldcsb.ca::5687177e-797b-4d87-b52e-cddf033779f0" providerId="AD" clId="Web-{9BC4202E-10B5-10A5-7345-79C5BFDB7233}" dt="2018-10-30T14:29:45.645" v="422" actId="20577"/>
          <ac:spMkLst>
            <pc:docMk/>
            <pc:sldMk cId="4032315273" sldId="260"/>
            <ac:spMk id="3" creationId="{D14FDE80-4E47-47DB-BB4C-4530C2F04398}"/>
          </ac:spMkLst>
        </pc:spChg>
      </pc:sldChg>
      <pc:sldChg chg="modSp">
        <pc:chgData name="Williams, Kelly A" userId="S::kwilliams@ldcsb.ca::5687177e-797b-4d87-b52e-cddf033779f0" providerId="AD" clId="Web-{9BC4202E-10B5-10A5-7345-79C5BFDB7233}" dt="2018-10-30T14:23:15.813" v="97" actId="20577"/>
        <pc:sldMkLst>
          <pc:docMk/>
          <pc:sldMk cId="448568188" sldId="261"/>
        </pc:sldMkLst>
        <pc:spChg chg="mod">
          <ac:chgData name="Williams, Kelly A" userId="S::kwilliams@ldcsb.ca::5687177e-797b-4d87-b52e-cddf033779f0" providerId="AD" clId="Web-{9BC4202E-10B5-10A5-7345-79C5BFDB7233}" dt="2018-10-30T14:23:15.813" v="97" actId="20577"/>
          <ac:spMkLst>
            <pc:docMk/>
            <pc:sldMk cId="448568188" sldId="261"/>
            <ac:spMk id="3" creationId="{BD253FDE-32CE-42B9-9893-8F4770A48FCF}"/>
          </ac:spMkLst>
        </pc:spChg>
      </pc:sldChg>
      <pc:sldChg chg="modSp new">
        <pc:chgData name="Williams, Kelly A" userId="S::kwilliams@ldcsb.ca::5687177e-797b-4d87-b52e-cddf033779f0" providerId="AD" clId="Web-{9BC4202E-10B5-10A5-7345-79C5BFDB7233}" dt="2018-10-30T14:39:04.299" v="637" actId="20577"/>
        <pc:sldMkLst>
          <pc:docMk/>
          <pc:sldMk cId="916381853" sldId="263"/>
        </pc:sldMkLst>
        <pc:spChg chg="mod">
          <ac:chgData name="Williams, Kelly A" userId="S::kwilliams@ldcsb.ca::5687177e-797b-4d87-b52e-cddf033779f0" providerId="AD" clId="Web-{9BC4202E-10B5-10A5-7345-79C5BFDB7233}" dt="2018-10-30T14:26:45.714" v="211" actId="20577"/>
          <ac:spMkLst>
            <pc:docMk/>
            <pc:sldMk cId="916381853" sldId="263"/>
            <ac:spMk id="2" creationId="{38B1D91C-1624-476B-B812-8CFA773DB173}"/>
          </ac:spMkLst>
        </pc:spChg>
        <pc:spChg chg="mod">
          <ac:chgData name="Williams, Kelly A" userId="S::kwilliams@ldcsb.ca::5687177e-797b-4d87-b52e-cddf033779f0" providerId="AD" clId="Web-{9BC4202E-10B5-10A5-7345-79C5BFDB7233}" dt="2018-10-30T14:39:04.299" v="637" actId="20577"/>
          <ac:spMkLst>
            <pc:docMk/>
            <pc:sldMk cId="916381853" sldId="263"/>
            <ac:spMk id="3" creationId="{89CBA650-2D1A-4CEB-AEC5-A8EE6EFDC844}"/>
          </ac:spMkLst>
        </pc:spChg>
      </pc:sldChg>
      <pc:sldChg chg="addSp delSp modSp new mod ord setBg">
        <pc:chgData name="Williams, Kelly A" userId="S::kwilliams@ldcsb.ca::5687177e-797b-4d87-b52e-cddf033779f0" providerId="AD" clId="Web-{9BC4202E-10B5-10A5-7345-79C5BFDB7233}" dt="2018-10-30T18:20:48.416" v="1146" actId="1076"/>
        <pc:sldMkLst>
          <pc:docMk/>
          <pc:sldMk cId="3215444080" sldId="264"/>
        </pc:sldMkLst>
        <pc:spChg chg="mod">
          <ac:chgData name="Williams, Kelly A" userId="S::kwilliams@ldcsb.ca::5687177e-797b-4d87-b52e-cddf033779f0" providerId="AD" clId="Web-{9BC4202E-10B5-10A5-7345-79C5BFDB7233}" dt="2018-10-30T18:20:44.072" v="1144"/>
          <ac:spMkLst>
            <pc:docMk/>
            <pc:sldMk cId="3215444080" sldId="264"/>
            <ac:spMk id="2" creationId="{888CE93F-4B66-43BD-B0D6-D04BF06B7EDA}"/>
          </ac:spMkLst>
        </pc:spChg>
        <pc:spChg chg="del">
          <ac:chgData name="Williams, Kelly A" userId="S::kwilliams@ldcsb.ca::5687177e-797b-4d87-b52e-cddf033779f0" providerId="AD" clId="Web-{9BC4202E-10B5-10A5-7345-79C5BFDB7233}" dt="2018-10-30T14:34:42.395" v="528"/>
          <ac:spMkLst>
            <pc:docMk/>
            <pc:sldMk cId="3215444080" sldId="264"/>
            <ac:spMk id="3" creationId="{A87F2C39-C6B8-421F-9E79-414986442778}"/>
          </ac:spMkLst>
        </pc:spChg>
        <pc:spChg chg="add del">
          <ac:chgData name="Williams, Kelly A" userId="S::kwilliams@ldcsb.ca::5687177e-797b-4d87-b52e-cddf033779f0" providerId="AD" clId="Web-{9BC4202E-10B5-10A5-7345-79C5BFDB7233}" dt="2018-10-30T18:19:39.866" v="1133"/>
          <ac:spMkLst>
            <pc:docMk/>
            <pc:sldMk cId="3215444080" sldId="264"/>
            <ac:spMk id="9" creationId="{B61A5E7C-898C-4110-83F3-9FBB4D2BFCD9}"/>
          </ac:spMkLst>
        </pc:spChg>
        <pc:spChg chg="add del">
          <ac:chgData name="Williams, Kelly A" userId="S::kwilliams@ldcsb.ca::5687177e-797b-4d87-b52e-cddf033779f0" providerId="AD" clId="Web-{9BC4202E-10B5-10A5-7345-79C5BFDB7233}" dt="2018-10-30T18:20:44.072" v="1144"/>
          <ac:spMkLst>
            <pc:docMk/>
            <pc:sldMk cId="3215444080" sldId="264"/>
            <ac:spMk id="12" creationId="{5BB14454-D00C-4958-BB39-F5F9F3ACD499}"/>
          </ac:spMkLst>
        </pc:spChg>
        <pc:spChg chg="add del mod">
          <ac:chgData name="Williams, Kelly A" userId="S::kwilliams@ldcsb.ca::5687177e-797b-4d87-b52e-cddf033779f0" providerId="AD" clId="Web-{9BC4202E-10B5-10A5-7345-79C5BFDB7233}" dt="2018-10-30T18:20:44.072" v="1144"/>
          <ac:spMkLst>
            <pc:docMk/>
            <pc:sldMk cId="3215444080" sldId="264"/>
            <ac:spMk id="16" creationId="{A1084370-0E70-4003-9787-3490FCC20E13}"/>
          </ac:spMkLst>
        </pc:spChg>
        <pc:spChg chg="add del">
          <ac:chgData name="Williams, Kelly A" userId="S::kwilliams@ldcsb.ca::5687177e-797b-4d87-b52e-cddf033779f0" providerId="AD" clId="Web-{9BC4202E-10B5-10A5-7345-79C5BFDB7233}" dt="2018-10-30T18:20:24.103" v="1138"/>
          <ac:spMkLst>
            <pc:docMk/>
            <pc:sldMk cId="3215444080" sldId="264"/>
            <ac:spMk id="26" creationId="{7C70BFDB-979D-4D01-8764-154458F98B93}"/>
          </ac:spMkLst>
        </pc:spChg>
        <pc:spChg chg="add del">
          <ac:chgData name="Williams, Kelly A" userId="S::kwilliams@ldcsb.ca::5687177e-797b-4d87-b52e-cddf033779f0" providerId="AD" clId="Web-{9BC4202E-10B5-10A5-7345-79C5BFDB7233}" dt="2018-10-30T18:20:24.103" v="1138"/>
          <ac:spMkLst>
            <pc:docMk/>
            <pc:sldMk cId="3215444080" sldId="264"/>
            <ac:spMk id="28" creationId="{45FCB5B7-E85D-4C9D-AE9B-2B04C20D7C33}"/>
          </ac:spMkLst>
        </pc:spChg>
        <pc:spChg chg="add del">
          <ac:chgData name="Williams, Kelly A" userId="S::kwilliams@ldcsb.ca::5687177e-797b-4d87-b52e-cddf033779f0" providerId="AD" clId="Web-{9BC4202E-10B5-10A5-7345-79C5BFDB7233}" dt="2018-10-30T18:19:56.508" v="1136"/>
          <ac:spMkLst>
            <pc:docMk/>
            <pc:sldMk cId="3215444080" sldId="264"/>
            <ac:spMk id="29" creationId="{92B7753E-FF5C-43C7-911D-806EB56BB9E8}"/>
          </ac:spMkLst>
        </pc:spChg>
        <pc:spChg chg="add">
          <ac:chgData name="Williams, Kelly A" userId="S::kwilliams@ldcsb.ca::5687177e-797b-4d87-b52e-cddf033779f0" providerId="AD" clId="Web-{9BC4202E-10B5-10A5-7345-79C5BFDB7233}" dt="2018-10-30T18:20:44.072" v="1144"/>
          <ac:spMkLst>
            <pc:docMk/>
            <pc:sldMk cId="3215444080" sldId="264"/>
            <ac:spMk id="31" creationId="{5BB14454-D00C-4958-BB39-F5F9F3ACD499}"/>
          </ac:spMkLst>
        </pc:spChg>
        <pc:spChg chg="add del">
          <ac:chgData name="Williams, Kelly A" userId="S::kwilliams@ldcsb.ca::5687177e-797b-4d87-b52e-cddf033779f0" providerId="AD" clId="Web-{9BC4202E-10B5-10A5-7345-79C5BFDB7233}" dt="2018-10-30T18:19:56.508" v="1136"/>
          <ac:spMkLst>
            <pc:docMk/>
            <pc:sldMk cId="3215444080" sldId="264"/>
            <ac:spMk id="32" creationId="{5BB14454-D00C-4958-BB39-F5F9F3ACD499}"/>
          </ac:spMkLst>
        </pc:spChg>
        <pc:spChg chg="add del">
          <ac:chgData name="Williams, Kelly A" userId="S::kwilliams@ldcsb.ca::5687177e-797b-4d87-b52e-cddf033779f0" providerId="AD" clId="Web-{9BC4202E-10B5-10A5-7345-79C5BFDB7233}" dt="2018-10-30T18:19:56.508" v="1136"/>
          <ac:spMkLst>
            <pc:docMk/>
            <pc:sldMk cId="3215444080" sldId="264"/>
            <ac:spMk id="36" creationId="{A1084370-0E70-4003-9787-3490FCC20E13}"/>
          </ac:spMkLst>
        </pc:spChg>
        <pc:spChg chg="add del">
          <ac:chgData name="Williams, Kelly A" userId="S::kwilliams@ldcsb.ca::5687177e-797b-4d87-b52e-cddf033779f0" providerId="AD" clId="Web-{9BC4202E-10B5-10A5-7345-79C5BFDB7233}" dt="2018-10-30T18:20:24.103" v="1138"/>
          <ac:spMkLst>
            <pc:docMk/>
            <pc:sldMk cId="3215444080" sldId="264"/>
            <ac:spMk id="39" creationId="{CD5B05F8-7440-40D2-8537-451865607957}"/>
          </ac:spMkLst>
        </pc:spChg>
        <pc:spChg chg="add del">
          <ac:chgData name="Williams, Kelly A" userId="S::kwilliams@ldcsb.ca::5687177e-797b-4d87-b52e-cddf033779f0" providerId="AD" clId="Web-{9BC4202E-10B5-10A5-7345-79C5BFDB7233}" dt="2018-10-30T18:20:24.103" v="1138"/>
          <ac:spMkLst>
            <pc:docMk/>
            <pc:sldMk cId="3215444080" sldId="264"/>
            <ac:spMk id="40" creationId="{66DEDBC9-7E02-4AC1-84C0-28900C560B7D}"/>
          </ac:spMkLst>
        </pc:spChg>
        <pc:spChg chg="add">
          <ac:chgData name="Williams, Kelly A" userId="S::kwilliams@ldcsb.ca::5687177e-797b-4d87-b52e-cddf033779f0" providerId="AD" clId="Web-{9BC4202E-10B5-10A5-7345-79C5BFDB7233}" dt="2018-10-30T18:20:44.072" v="1144"/>
          <ac:spMkLst>
            <pc:docMk/>
            <pc:sldMk cId="3215444080" sldId="264"/>
            <ac:spMk id="43" creationId="{A1084370-0E70-4003-9787-3490FCC20E13}"/>
          </ac:spMkLst>
        </pc:spChg>
        <pc:spChg chg="add">
          <ac:chgData name="Williams, Kelly A" userId="S::kwilliams@ldcsb.ca::5687177e-797b-4d87-b52e-cddf033779f0" providerId="AD" clId="Web-{9BC4202E-10B5-10A5-7345-79C5BFDB7233}" dt="2018-10-30T18:20:44.072" v="1144"/>
          <ac:spMkLst>
            <pc:docMk/>
            <pc:sldMk cId="3215444080" sldId="264"/>
            <ac:spMk id="50" creationId="{467D0D60-290E-4210-AF23-AF53DF51AC8F}"/>
          </ac:spMkLst>
        </pc:spChg>
        <pc:grpChg chg="add del">
          <ac:chgData name="Williams, Kelly A" userId="S::kwilliams@ldcsb.ca::5687177e-797b-4d87-b52e-cddf033779f0" providerId="AD" clId="Web-{9BC4202E-10B5-10A5-7345-79C5BFDB7233}" dt="2018-10-30T18:20:44.072" v="1144"/>
          <ac:grpSpMkLst>
            <pc:docMk/>
            <pc:sldMk cId="3215444080" sldId="264"/>
            <ac:grpSpMk id="18" creationId="{2B7C66D2-22E8-4E8F-829B-050BFA7C86C5}"/>
          </ac:grpSpMkLst>
        </pc:grpChg>
        <pc:grpChg chg="add del">
          <ac:chgData name="Williams, Kelly A" userId="S::kwilliams@ldcsb.ca::5687177e-797b-4d87-b52e-cddf033779f0" providerId="AD" clId="Web-{9BC4202E-10B5-10A5-7345-79C5BFDB7233}" dt="2018-10-30T18:20:24.103" v="1138"/>
          <ac:grpSpMkLst>
            <pc:docMk/>
            <pc:sldMk cId="3215444080" sldId="264"/>
            <ac:grpSpMk id="30" creationId="{4C48EA7D-6DFA-4BAB-B557-0D500356BE3D}"/>
          </ac:grpSpMkLst>
        </pc:grpChg>
        <pc:grpChg chg="add del">
          <ac:chgData name="Williams, Kelly A" userId="S::kwilliams@ldcsb.ca::5687177e-797b-4d87-b52e-cddf033779f0" providerId="AD" clId="Web-{9BC4202E-10B5-10A5-7345-79C5BFDB7233}" dt="2018-10-30T18:19:56.508" v="1136"/>
          <ac:grpSpMkLst>
            <pc:docMk/>
            <pc:sldMk cId="3215444080" sldId="264"/>
            <ac:grpSpMk id="38" creationId="{2B7C66D2-22E8-4E8F-829B-050BFA7C86C5}"/>
          </ac:grpSpMkLst>
        </pc:grpChg>
        <pc:grpChg chg="add">
          <ac:chgData name="Williams, Kelly A" userId="S::kwilliams@ldcsb.ca::5687177e-797b-4d87-b52e-cddf033779f0" providerId="AD" clId="Web-{9BC4202E-10B5-10A5-7345-79C5BFDB7233}" dt="2018-10-30T18:20:44.072" v="1144"/>
          <ac:grpSpMkLst>
            <pc:docMk/>
            <pc:sldMk cId="3215444080" sldId="264"/>
            <ac:grpSpMk id="45" creationId="{2B7C66D2-22E8-4E8F-829B-050BFA7C86C5}"/>
          </ac:grpSpMkLst>
        </pc:grpChg>
        <pc:picChg chg="add del mod ord replId">
          <ac:chgData name="Williams, Kelly A" userId="S::kwilliams@ldcsb.ca::5687177e-797b-4d87-b52e-cddf033779f0" providerId="AD" clId="Web-{9BC4202E-10B5-10A5-7345-79C5BFDB7233}" dt="2018-10-30T14:34:48.755" v="529"/>
          <ac:picMkLst>
            <pc:docMk/>
            <pc:sldMk cId="3215444080" sldId="264"/>
            <ac:picMk id="6" creationId="{01F2C803-10B7-4A96-8ABF-B60270BB1EE6}"/>
          </ac:picMkLst>
        </pc:picChg>
        <pc:picChg chg="add del">
          <ac:chgData name="Williams, Kelly A" userId="S::kwilliams@ldcsb.ca::5687177e-797b-4d87-b52e-cddf033779f0" providerId="AD" clId="Web-{9BC4202E-10B5-10A5-7345-79C5BFDB7233}" dt="2018-10-30T14:36:58.808" v="530"/>
          <ac:picMkLst>
            <pc:docMk/>
            <pc:sldMk cId="3215444080" sldId="264"/>
            <ac:picMk id="7" creationId="{01F2C803-10B7-4A96-8ABF-B60270BB1EE6}"/>
          </ac:picMkLst>
        </pc:picChg>
        <pc:picChg chg="add del">
          <ac:chgData name="Williams, Kelly A" userId="S::kwilliams@ldcsb.ca::5687177e-797b-4d87-b52e-cddf033779f0" providerId="AD" clId="Web-{9BC4202E-10B5-10A5-7345-79C5BFDB7233}" dt="2018-10-30T18:20:44.072" v="1144"/>
          <ac:picMkLst>
            <pc:docMk/>
            <pc:sldMk cId="3215444080" sldId="264"/>
            <ac:picMk id="22" creationId="{3635D2BC-4EDA-4A3E-83BF-035608099BD5}"/>
          </ac:picMkLst>
        </pc:picChg>
        <pc:picChg chg="add del">
          <ac:chgData name="Williams, Kelly A" userId="S::kwilliams@ldcsb.ca::5687177e-797b-4d87-b52e-cddf033779f0" providerId="AD" clId="Web-{9BC4202E-10B5-10A5-7345-79C5BFDB7233}" dt="2018-10-30T18:19:56.508" v="1136"/>
          <ac:picMkLst>
            <pc:docMk/>
            <pc:sldMk cId="3215444080" sldId="264"/>
            <ac:picMk id="27" creationId="{05A8F9B7-B8C6-4060-B391-572AB6587EA7}"/>
          </ac:picMkLst>
        </pc:picChg>
        <pc:picChg chg="add del">
          <ac:chgData name="Williams, Kelly A" userId="S::kwilliams@ldcsb.ca::5687177e-797b-4d87-b52e-cddf033779f0" providerId="AD" clId="Web-{9BC4202E-10B5-10A5-7345-79C5BFDB7233}" dt="2018-10-30T18:20:24.103" v="1138"/>
          <ac:picMkLst>
            <pc:docMk/>
            <pc:sldMk cId="3215444080" sldId="264"/>
            <ac:picMk id="35" creationId="{05A8F9B7-B8C6-4060-B391-572AB6587EA7}"/>
          </ac:picMkLst>
        </pc:picChg>
        <pc:picChg chg="add del">
          <ac:chgData name="Williams, Kelly A" userId="S::kwilliams@ldcsb.ca::5687177e-797b-4d87-b52e-cddf033779f0" providerId="AD" clId="Web-{9BC4202E-10B5-10A5-7345-79C5BFDB7233}" dt="2018-10-30T18:20:24.103" v="1138"/>
          <ac:picMkLst>
            <pc:docMk/>
            <pc:sldMk cId="3215444080" sldId="264"/>
            <ac:picMk id="41" creationId="{BAC44D98-B853-4420-8ED4-E3792706D41A}"/>
          </ac:picMkLst>
        </pc:picChg>
        <pc:picChg chg="add del">
          <ac:chgData name="Williams, Kelly A" userId="S::kwilliams@ldcsb.ca::5687177e-797b-4d87-b52e-cddf033779f0" providerId="AD" clId="Web-{9BC4202E-10B5-10A5-7345-79C5BFDB7233}" dt="2018-10-30T18:19:56.508" v="1136"/>
          <ac:picMkLst>
            <pc:docMk/>
            <pc:sldMk cId="3215444080" sldId="264"/>
            <ac:picMk id="42" creationId="{3635D2BC-4EDA-4A3E-83BF-035608099BD5}"/>
          </ac:picMkLst>
        </pc:picChg>
        <pc:picChg chg="add mod">
          <ac:chgData name="Williams, Kelly A" userId="S::kwilliams@ldcsb.ca::5687177e-797b-4d87-b52e-cddf033779f0" providerId="AD" clId="Web-{9BC4202E-10B5-10A5-7345-79C5BFDB7233}" dt="2018-10-30T18:20:48.416" v="1146" actId="1076"/>
          <ac:picMkLst>
            <pc:docMk/>
            <pc:sldMk cId="3215444080" sldId="264"/>
            <ac:picMk id="49" creationId="{05A8F9B7-B8C6-4060-B391-572AB6587EA7}"/>
          </ac:picMkLst>
        </pc:picChg>
        <pc:picChg chg="add">
          <ac:chgData name="Williams, Kelly A" userId="S::kwilliams@ldcsb.ca::5687177e-797b-4d87-b52e-cddf033779f0" providerId="AD" clId="Web-{9BC4202E-10B5-10A5-7345-79C5BFDB7233}" dt="2018-10-30T18:20:44.072" v="1144"/>
          <ac:picMkLst>
            <pc:docMk/>
            <pc:sldMk cId="3215444080" sldId="264"/>
            <ac:picMk id="51" creationId="{3635D2BC-4EDA-4A3E-83BF-035608099BD5}"/>
          </ac:picMkLst>
        </pc:picChg>
        <pc:picChg chg="add del mod ord replId">
          <ac:chgData name="Williams, Kelly A" userId="S::kwilliams@ldcsb.ca::5687177e-797b-4d87-b52e-cddf033779f0" providerId="AD" clId="Web-{9BC4202E-10B5-10A5-7345-79C5BFDB7233}" dt="2018-10-30T18:20:44.072" v="1144"/>
          <ac:picMkLst>
            <pc:docMk/>
            <pc:sldMk cId="3215444080" sldId="264"/>
            <ac:picMk id="53" creationId="{05A8F9B7-B8C6-4060-B391-572AB6587EA7}"/>
          </ac:picMkLst>
        </pc:picChg>
        <pc:cxnChg chg="add del">
          <ac:chgData name="Williams, Kelly A" userId="S::kwilliams@ldcsb.ca::5687177e-797b-4d87-b52e-cddf033779f0" providerId="AD" clId="Web-{9BC4202E-10B5-10A5-7345-79C5BFDB7233}" dt="2018-10-30T18:20:44.072" v="1144"/>
          <ac:cxnSpMkLst>
            <pc:docMk/>
            <pc:sldMk cId="3215444080" sldId="264"/>
            <ac:cxnSpMk id="14" creationId="{28A657A7-C4E5-425B-98FA-BB817FF7BFB0}"/>
          </ac:cxnSpMkLst>
        </pc:cxnChg>
        <pc:cxnChg chg="add del">
          <ac:chgData name="Williams, Kelly A" userId="S::kwilliams@ldcsb.ca::5687177e-797b-4d87-b52e-cddf033779f0" providerId="AD" clId="Web-{9BC4202E-10B5-10A5-7345-79C5BFDB7233}" dt="2018-10-30T18:20:44.072" v="1144"/>
          <ac:cxnSpMkLst>
            <pc:docMk/>
            <pc:sldMk cId="3215444080" sldId="264"/>
            <ac:cxnSpMk id="24" creationId="{A3C86EB9-7FA9-42F7-B348-A7FD17436A94}"/>
          </ac:cxnSpMkLst>
        </pc:cxnChg>
        <pc:cxnChg chg="add del">
          <ac:chgData name="Williams, Kelly A" userId="S::kwilliams@ldcsb.ca::5687177e-797b-4d87-b52e-cddf033779f0" providerId="AD" clId="Web-{9BC4202E-10B5-10A5-7345-79C5BFDB7233}" dt="2018-10-30T18:20:24.103" v="1138"/>
          <ac:cxnSpMkLst>
            <pc:docMk/>
            <pc:sldMk cId="3215444080" sldId="264"/>
            <ac:cxnSpMk id="33" creationId="{5D8167BA-4647-4588-9EF8-AFA0496DC82C}"/>
          </ac:cxnSpMkLst>
        </pc:cxnChg>
        <pc:cxnChg chg="add del">
          <ac:chgData name="Williams, Kelly A" userId="S::kwilliams@ldcsb.ca::5687177e-797b-4d87-b52e-cddf033779f0" providerId="AD" clId="Web-{9BC4202E-10B5-10A5-7345-79C5BFDB7233}" dt="2018-10-30T18:19:56.508" v="1136"/>
          <ac:cxnSpMkLst>
            <pc:docMk/>
            <pc:sldMk cId="3215444080" sldId="264"/>
            <ac:cxnSpMk id="34" creationId="{28A657A7-C4E5-425B-98FA-BB817FF7BFB0}"/>
          </ac:cxnSpMkLst>
        </pc:cxnChg>
        <pc:cxnChg chg="add">
          <ac:chgData name="Williams, Kelly A" userId="S::kwilliams@ldcsb.ca::5687177e-797b-4d87-b52e-cddf033779f0" providerId="AD" clId="Web-{9BC4202E-10B5-10A5-7345-79C5BFDB7233}" dt="2018-10-30T18:20:44.072" v="1144"/>
          <ac:cxnSpMkLst>
            <pc:docMk/>
            <pc:sldMk cId="3215444080" sldId="264"/>
            <ac:cxnSpMk id="37" creationId="{28A657A7-C4E5-425B-98FA-BB817FF7BFB0}"/>
          </ac:cxnSpMkLst>
        </pc:cxnChg>
        <pc:cxnChg chg="add del">
          <ac:chgData name="Williams, Kelly A" userId="S::kwilliams@ldcsb.ca::5687177e-797b-4d87-b52e-cddf033779f0" providerId="AD" clId="Web-{9BC4202E-10B5-10A5-7345-79C5BFDB7233}" dt="2018-10-30T18:19:56.508" v="1136"/>
          <ac:cxnSpMkLst>
            <pc:docMk/>
            <pc:sldMk cId="3215444080" sldId="264"/>
            <ac:cxnSpMk id="44" creationId="{A3C86EB9-7FA9-42F7-B348-A7FD17436A94}"/>
          </ac:cxnSpMkLst>
        </pc:cxnChg>
        <pc:cxnChg chg="add del">
          <ac:chgData name="Williams, Kelly A" userId="S::kwilliams@ldcsb.ca::5687177e-797b-4d87-b52e-cddf033779f0" providerId="AD" clId="Web-{9BC4202E-10B5-10A5-7345-79C5BFDB7233}" dt="2018-10-30T18:20:24.103" v="1138"/>
          <ac:cxnSpMkLst>
            <pc:docMk/>
            <pc:sldMk cId="3215444080" sldId="264"/>
            <ac:cxnSpMk id="46" creationId="{46625410-A0A9-42B8-96F9-540C7C42CBED}"/>
          </ac:cxnSpMkLst>
        </pc:cxnChg>
        <pc:cxnChg chg="add">
          <ac:chgData name="Williams, Kelly A" userId="S::kwilliams@ldcsb.ca::5687177e-797b-4d87-b52e-cddf033779f0" providerId="AD" clId="Web-{9BC4202E-10B5-10A5-7345-79C5BFDB7233}" dt="2018-10-30T18:20:44.072" v="1144"/>
          <ac:cxnSpMkLst>
            <pc:docMk/>
            <pc:sldMk cId="3215444080" sldId="264"/>
            <ac:cxnSpMk id="52" creationId="{A3C86EB9-7FA9-42F7-B348-A7FD17436A94}"/>
          </ac:cxnSpMkLst>
        </pc:cxnChg>
      </pc:sldChg>
      <pc:sldChg chg="addSp delSp modSp new mod ord setBg">
        <pc:chgData name="Williams, Kelly A" userId="S::kwilliams@ldcsb.ca::5687177e-797b-4d87-b52e-cddf033779f0" providerId="AD" clId="Web-{9BC4202E-10B5-10A5-7345-79C5BFDB7233}" dt="2018-10-30T18:16:43.422" v="1112" actId="14100"/>
        <pc:sldMkLst>
          <pc:docMk/>
          <pc:sldMk cId="2159575453" sldId="265"/>
        </pc:sldMkLst>
        <pc:spChg chg="mod">
          <ac:chgData name="Williams, Kelly A" userId="S::kwilliams@ldcsb.ca::5687177e-797b-4d87-b52e-cddf033779f0" providerId="AD" clId="Web-{9BC4202E-10B5-10A5-7345-79C5BFDB7233}" dt="2018-10-30T16:13:26.024" v="681" actId="20577"/>
          <ac:spMkLst>
            <pc:docMk/>
            <pc:sldMk cId="2159575453" sldId="265"/>
            <ac:spMk id="2" creationId="{16943E14-EA29-47A9-86DB-FF3CCA6F5A38}"/>
          </ac:spMkLst>
        </pc:spChg>
        <pc:spChg chg="del">
          <ac:chgData name="Williams, Kelly A" userId="S::kwilliams@ldcsb.ca::5687177e-797b-4d87-b52e-cddf033779f0" providerId="AD" clId="Web-{9BC4202E-10B5-10A5-7345-79C5BFDB7233}" dt="2018-10-30T16:12:52.367" v="651"/>
          <ac:spMkLst>
            <pc:docMk/>
            <pc:sldMk cId="2159575453" sldId="265"/>
            <ac:spMk id="3" creationId="{6313BCA9-D2E5-43A6-A7D1-685E755FCAED}"/>
          </ac:spMkLst>
        </pc:spChg>
        <pc:spChg chg="add mod">
          <ac:chgData name="Williams, Kelly A" userId="S::kwilliams@ldcsb.ca::5687177e-797b-4d87-b52e-cddf033779f0" providerId="AD" clId="Web-{9BC4202E-10B5-10A5-7345-79C5BFDB7233}" dt="2018-10-30T16:34:09.493" v="1108" actId="20577"/>
          <ac:spMkLst>
            <pc:docMk/>
            <pc:sldMk cId="2159575453" sldId="265"/>
            <ac:spMk id="9" creationId="{68EF8E1C-9DD0-4CFB-9195-26EE31585702}"/>
          </ac:spMkLst>
        </pc:spChg>
        <pc:spChg chg="add">
          <ac:chgData name="Williams, Kelly A" userId="S::kwilliams@ldcsb.ca::5687177e-797b-4d87-b52e-cddf033779f0" providerId="AD" clId="Web-{9BC4202E-10B5-10A5-7345-79C5BFDB7233}" dt="2018-10-30T16:13:04.695" v="652"/>
          <ac:spMkLst>
            <pc:docMk/>
            <pc:sldMk cId="2159575453" sldId="265"/>
            <ac:spMk id="12" creationId="{35C3D674-3D59-4E93-80CA-0C0A9095E816}"/>
          </ac:spMkLst>
        </pc:spChg>
        <pc:spChg chg="add">
          <ac:chgData name="Williams, Kelly A" userId="S::kwilliams@ldcsb.ca::5687177e-797b-4d87-b52e-cddf033779f0" providerId="AD" clId="Web-{9BC4202E-10B5-10A5-7345-79C5BFDB7233}" dt="2018-10-30T16:13:04.695" v="652"/>
          <ac:spMkLst>
            <pc:docMk/>
            <pc:sldMk cId="2159575453" sldId="265"/>
            <ac:spMk id="16" creationId="{EF2A81E1-BCBE-426B-8C09-33274E69409D}"/>
          </ac:spMkLst>
        </pc:spChg>
        <pc:picChg chg="add del mod ord replId">
          <ac:chgData name="Williams, Kelly A" userId="S::kwilliams@ldcsb.ca::5687177e-797b-4d87-b52e-cddf033779f0" providerId="AD" clId="Web-{9BC4202E-10B5-10A5-7345-79C5BFDB7233}" dt="2018-10-30T16:13:04.695" v="652"/>
          <ac:picMkLst>
            <pc:docMk/>
            <pc:sldMk cId="2159575453" sldId="265"/>
            <ac:picMk id="6" creationId="{693102E3-F000-4C98-AA86-32F642B126B9}"/>
          </ac:picMkLst>
        </pc:picChg>
        <pc:picChg chg="add mod">
          <ac:chgData name="Williams, Kelly A" userId="S::kwilliams@ldcsb.ca::5687177e-797b-4d87-b52e-cddf033779f0" providerId="AD" clId="Web-{9BC4202E-10B5-10A5-7345-79C5BFDB7233}" dt="2018-10-30T18:16:43.422" v="1112" actId="14100"/>
          <ac:picMkLst>
            <pc:docMk/>
            <pc:sldMk cId="2159575453" sldId="265"/>
            <ac:picMk id="7" creationId="{693102E3-F000-4C98-AA86-32F642B126B9}"/>
          </ac:picMkLst>
        </pc:picChg>
        <pc:picChg chg="add">
          <ac:chgData name="Williams, Kelly A" userId="S::kwilliams@ldcsb.ca::5687177e-797b-4d87-b52e-cddf033779f0" providerId="AD" clId="Web-{9BC4202E-10B5-10A5-7345-79C5BFDB7233}" dt="2018-10-30T16:13:04.695" v="652"/>
          <ac:picMkLst>
            <pc:docMk/>
            <pc:sldMk cId="2159575453" sldId="265"/>
            <ac:picMk id="18" creationId="{39D1DDD4-5BB3-45BA-B9B3-06B62299AD79}"/>
          </ac:picMkLst>
        </pc:picChg>
        <pc:cxnChg chg="add">
          <ac:chgData name="Williams, Kelly A" userId="S::kwilliams@ldcsb.ca::5687177e-797b-4d87-b52e-cddf033779f0" providerId="AD" clId="Web-{9BC4202E-10B5-10A5-7345-79C5BFDB7233}" dt="2018-10-30T16:13:04.695" v="652"/>
          <ac:cxnSpMkLst>
            <pc:docMk/>
            <pc:sldMk cId="2159575453" sldId="265"/>
            <ac:cxnSpMk id="14" creationId="{C884B8F8-FDC9-498B-9960-5D7260AFCB03}"/>
          </ac:cxnSpMkLst>
        </pc:cxnChg>
        <pc:cxnChg chg="add">
          <ac:chgData name="Williams, Kelly A" userId="S::kwilliams@ldcsb.ca::5687177e-797b-4d87-b52e-cddf033779f0" providerId="AD" clId="Web-{9BC4202E-10B5-10A5-7345-79C5BFDB7233}" dt="2018-10-30T16:13:04.695" v="652"/>
          <ac:cxnSpMkLst>
            <pc:docMk/>
            <pc:sldMk cId="2159575453" sldId="265"/>
            <ac:cxnSpMk id="20" creationId="{A24DAE64-2302-42EA-8239-F2F0775CA5AD}"/>
          </ac:cxnSpMkLst>
        </pc:cxnChg>
      </pc:sldChg>
      <pc:sldChg chg="addSp modSp new mod setBg">
        <pc:chgData name="Williams, Kelly A" userId="S::kwilliams@ldcsb.ca::5687177e-797b-4d87-b52e-cddf033779f0" providerId="AD" clId="Web-{9BC4202E-10B5-10A5-7345-79C5BFDB7233}" dt="2018-10-30T18:25:13.692" v="1579" actId="20577"/>
        <pc:sldMkLst>
          <pc:docMk/>
          <pc:sldMk cId="1780026560" sldId="266"/>
        </pc:sldMkLst>
        <pc:spChg chg="mod">
          <ac:chgData name="Williams, Kelly A" userId="S::kwilliams@ldcsb.ca::5687177e-797b-4d87-b52e-cddf033779f0" providerId="AD" clId="Web-{9BC4202E-10B5-10A5-7345-79C5BFDB7233}" dt="2018-10-30T18:23:36.126" v="1427"/>
          <ac:spMkLst>
            <pc:docMk/>
            <pc:sldMk cId="1780026560" sldId="266"/>
            <ac:spMk id="2" creationId="{A1790EE8-6843-46EC-8C27-56B34415837D}"/>
          </ac:spMkLst>
        </pc:spChg>
        <pc:spChg chg="mod">
          <ac:chgData name="Williams, Kelly A" userId="S::kwilliams@ldcsb.ca::5687177e-797b-4d87-b52e-cddf033779f0" providerId="AD" clId="Web-{9BC4202E-10B5-10A5-7345-79C5BFDB7233}" dt="2018-10-30T18:25:13.692" v="1579" actId="20577"/>
          <ac:spMkLst>
            <pc:docMk/>
            <pc:sldMk cId="1780026560" sldId="266"/>
            <ac:spMk id="3" creationId="{3065942B-DF8D-4061-B578-74DCE226945B}"/>
          </ac:spMkLst>
        </pc:spChg>
        <pc:picChg chg="add mod">
          <ac:chgData name="Williams, Kelly A" userId="S::kwilliams@ldcsb.ca::5687177e-797b-4d87-b52e-cddf033779f0" providerId="AD" clId="Web-{9BC4202E-10B5-10A5-7345-79C5BFDB7233}" dt="2018-10-30T18:23:43.954" v="1428" actId="14100"/>
          <ac:picMkLst>
            <pc:docMk/>
            <pc:sldMk cId="1780026560" sldId="266"/>
            <ac:picMk id="4" creationId="{63CF28E5-D72D-4E3F-8688-413C999C3FE2}"/>
          </ac:picMkLst>
        </pc:picChg>
      </pc:sldChg>
    </pc:docChg>
  </pc:docChgLst>
  <pc:docChgLst>
    <pc:chgData name="Williams, Kelly A" userId="S::kwilliams@ldcsb.ca::5687177e-797b-4d87-b52e-cddf033779f0" providerId="AD" clId="Web-{57F346ED-C3FA-7A29-1CA0-939C7873DCE8}"/>
    <pc:docChg chg="addSld modSld">
      <pc:chgData name="Williams, Kelly A" userId="S::kwilliams@ldcsb.ca::5687177e-797b-4d87-b52e-cddf033779f0" providerId="AD" clId="Web-{57F346ED-C3FA-7A29-1CA0-939C7873DCE8}" dt="2018-11-12T22:09:45.030" v="145" actId="20577"/>
      <pc:docMkLst>
        <pc:docMk/>
      </pc:docMkLst>
      <pc:sldChg chg="addSp modSp">
        <pc:chgData name="Williams, Kelly A" userId="S::kwilliams@ldcsb.ca::5687177e-797b-4d87-b52e-cddf033779f0" providerId="AD" clId="Web-{57F346ED-C3FA-7A29-1CA0-939C7873DCE8}" dt="2018-11-12T22:05:51.990" v="115" actId="1076"/>
        <pc:sldMkLst>
          <pc:docMk/>
          <pc:sldMk cId="1426396131" sldId="259"/>
        </pc:sldMkLst>
        <pc:spChg chg="add mod">
          <ac:chgData name="Williams, Kelly A" userId="S::kwilliams@ldcsb.ca::5687177e-797b-4d87-b52e-cddf033779f0" providerId="AD" clId="Web-{57F346ED-C3FA-7A29-1CA0-939C7873DCE8}" dt="2018-11-12T22:05:51.990" v="115" actId="1076"/>
          <ac:spMkLst>
            <pc:docMk/>
            <pc:sldMk cId="1426396131" sldId="259"/>
            <ac:spMk id="3" creationId="{88103E40-69FF-4EBE-88B4-BA3FDA2FE4EC}"/>
          </ac:spMkLst>
        </pc:spChg>
      </pc:sldChg>
      <pc:sldChg chg="modSp">
        <pc:chgData name="Williams, Kelly A" userId="S::kwilliams@ldcsb.ca::5687177e-797b-4d87-b52e-cddf033779f0" providerId="AD" clId="Web-{57F346ED-C3FA-7A29-1CA0-939C7873DCE8}" dt="2018-11-12T22:09:45.030" v="144" actId="20577"/>
        <pc:sldMkLst>
          <pc:docMk/>
          <pc:sldMk cId="3159129758" sldId="262"/>
        </pc:sldMkLst>
        <pc:spChg chg="mod">
          <ac:chgData name="Williams, Kelly A" userId="S::kwilliams@ldcsb.ca::5687177e-797b-4d87-b52e-cddf033779f0" providerId="AD" clId="Web-{57F346ED-C3FA-7A29-1CA0-939C7873DCE8}" dt="2018-11-12T22:09:45.030" v="144" actId="20577"/>
          <ac:spMkLst>
            <pc:docMk/>
            <pc:sldMk cId="3159129758" sldId="262"/>
            <ac:spMk id="3" creationId="{30F8694A-FC83-4CB3-A5C9-DA9FAFF6C6DE}"/>
          </ac:spMkLst>
        </pc:spChg>
      </pc:sldChg>
      <pc:sldChg chg="modSp new">
        <pc:chgData name="Williams, Kelly A" userId="S::kwilliams@ldcsb.ca::5687177e-797b-4d87-b52e-cddf033779f0" providerId="AD" clId="Web-{57F346ED-C3FA-7A29-1CA0-939C7873DCE8}" dt="2018-11-12T22:02:07.294" v="34" actId="20577"/>
        <pc:sldMkLst>
          <pc:docMk/>
          <pc:sldMk cId="3192887119" sldId="267"/>
        </pc:sldMkLst>
        <pc:spChg chg="mod">
          <ac:chgData name="Williams, Kelly A" userId="S::kwilliams@ldcsb.ca::5687177e-797b-4d87-b52e-cddf033779f0" providerId="AD" clId="Web-{57F346ED-C3FA-7A29-1CA0-939C7873DCE8}" dt="2018-11-12T22:02:07.294" v="34" actId="20577"/>
          <ac:spMkLst>
            <pc:docMk/>
            <pc:sldMk cId="3192887119" sldId="267"/>
            <ac:spMk id="2" creationId="{45402ED6-A2E6-4B41-AAA3-A6D29FA1B256}"/>
          </ac:spMkLst>
        </pc:spChg>
        <pc:spChg chg="mod">
          <ac:chgData name="Williams, Kelly A" userId="S::kwilliams@ldcsb.ca::5687177e-797b-4d87-b52e-cddf033779f0" providerId="AD" clId="Web-{57F346ED-C3FA-7A29-1CA0-939C7873DCE8}" dt="2018-11-12T22:01:43.965" v="31" actId="20577"/>
          <ac:spMkLst>
            <pc:docMk/>
            <pc:sldMk cId="3192887119" sldId="267"/>
            <ac:spMk id="3" creationId="{76595732-6E02-4DA1-9214-4778504C609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156E2-1A76-49E3-9654-496B9C029898}" type="datetimeFigureOut">
              <a:rPr lang="en-CA" smtClean="0"/>
              <a:t>2018-11-18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CD388-F64D-440E-85BB-4A1B0C2029E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51507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tsy.net/article/artsy-editorial-baroque-master-artemisia-gentileschi" TargetMode="External"/><Relationship Id="rId2" Type="http://schemas.openxmlformats.org/officeDocument/2006/relationships/hyperlink" Target="http://smhs.bgcdsb.org/our_school/school_directory/mr__arnett_s_courses/avi3m_-_grade_11_visual_art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NjLkvVAxO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art1/beginners-guide-baroque1/v/how-to-recognize-baroque-art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khanacademy.org/humanities/monarchy-enlightenment/baroque-art1/baroque-italy/v/caravaggio-sau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63C853E-3842-4594-86A9-051FFAF4D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591CDC5-6B61-4116-B3B5-0FF42B6E6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5B08984-5BEB-422F-A364-2B41E6A516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8F413B1-54E0-4B16-92AB-1CC5C7D645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outdoor, sky, bench, sitting&#10;&#10;Description generated with very high confidence">
            <a:extLst>
              <a:ext uri="{FF2B5EF4-FFF2-40B4-BE49-F238E27FC236}">
                <a16:creationId xmlns:a16="http://schemas.microsoft.com/office/drawing/2014/main" xmlns="" id="{A7C71E5C-3383-40FA-BF58-0B2399F82B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708" r="-1" b="-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5633E59-CFCD-4CB3-AB4B-F13B8BA438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96785" y="4907589"/>
            <a:ext cx="8295215" cy="1452929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0512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solidFill>
                  <a:srgbClr val="FFFFFE"/>
                </a:solidFill>
              </a:rPr>
              <a:t>The Baroque period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FFB1710-F59A-4B72-91E4-53C2300B70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5509" y="5075836"/>
            <a:ext cx="6832499" cy="0"/>
          </a:xfrm>
          <a:prstGeom prst="line">
            <a:avLst/>
          </a:prstGeom>
          <a:ln w="31750">
            <a:solidFill>
              <a:srgbClr val="79B07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790EE8-6843-46EC-8C27-56B34415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b="1" i="1"/>
              <a:t>Judith and Maidservant with the head of Holofernes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65942B-DF8D-4061-B578-74DCE2269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6195784" cy="3450613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This painting was completed by Gentileschi in 1625.</a:t>
            </a:r>
          </a:p>
          <a:p>
            <a:r>
              <a:rPr lang="en-US"/>
              <a:t>It portrays the Biblical story of Judith.</a:t>
            </a:r>
          </a:p>
          <a:p>
            <a:r>
              <a:rPr lang="en-US"/>
              <a:t>Judith "used her charms to capture the fancy of Holofernes, an important general and an enemy of the Jewish people."</a:t>
            </a:r>
            <a:endParaRPr lang="en-US" dirty="0"/>
          </a:p>
          <a:p>
            <a:r>
              <a:rPr lang="en-US"/>
              <a:t>While Holofernes was sleeping, Judith used her knife to decapitate him.</a:t>
            </a:r>
            <a:endParaRPr lang="en-US" dirty="0"/>
          </a:p>
          <a:p>
            <a:r>
              <a:rPr lang="en-US" b="1"/>
              <a:t>Think-pair-share: What elements and principles of design did she use?  How does it tie in with the Baroque style?</a:t>
            </a:r>
          </a:p>
        </p:txBody>
      </p:sp>
      <p:pic>
        <p:nvPicPr>
          <p:cNvPr id="4" name="Picture 4" descr="A group of people standing on a stage&#10;&#10;Description generated with high confidence">
            <a:extLst>
              <a:ext uri="{FF2B5EF4-FFF2-40B4-BE49-F238E27FC236}">
                <a16:creationId xmlns:a16="http://schemas.microsoft.com/office/drawing/2014/main" xmlns="" id="{63CF28E5-D72D-4E3F-8688-413C999C3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646" y="2015734"/>
            <a:ext cx="3064624" cy="398792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DFA4307D-3A0E-4955-A0BF-4A694352A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9324" y="189401"/>
            <a:ext cx="6762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26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xmlns="" id="{5BB14454-D00C-4958-BB39-F5F9F3ACD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28A657A7-C4E5-425B-98FA-BB817FF7BF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8CE93F-4B66-43BD-B0D6-D04BF06B7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030" y="804520"/>
            <a:ext cx="3520367" cy="1049235"/>
          </a:xfrm>
        </p:spPr>
        <p:txBody>
          <a:bodyPr>
            <a:normAutofit/>
          </a:bodyPr>
          <a:lstStyle/>
          <a:p>
            <a:r>
              <a:rPr lang="en-US" b="1"/>
              <a:t>Me too vibes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A1084370-0E70-4003-9787-3490FCC20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2B7C66D2-22E8-4E8F-829B-050BFA7C86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F0B78D6F-1F61-4DBB-8F5A-934BB850DD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23EA261D-1F8C-4BE5-8586-3C1CC5CE80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3">
            <a:extLst>
              <a:ext uri="{FF2B5EF4-FFF2-40B4-BE49-F238E27FC236}">
                <a16:creationId xmlns:a16="http://schemas.microsoft.com/office/drawing/2014/main" xmlns="" id="{E1C9F702-0DD1-4E18-9DEC-FFC243EF9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91" b="-2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sp>
        <p:nvSpPr>
          <p:cNvPr id="57" name="Content Placeholder 56">
            <a:extLst>
              <a:ext uri="{FF2B5EF4-FFF2-40B4-BE49-F238E27FC236}">
                <a16:creationId xmlns:a16="http://schemas.microsoft.com/office/drawing/2014/main" xmlns="" id="{D6225EE2-C306-4F3C-BA95-95B5A2693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029" y="2015732"/>
            <a:ext cx="4721983" cy="388045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Gentileschi was sexually assaulted by her painting instructor.</a:t>
            </a:r>
          </a:p>
          <a:p>
            <a:r>
              <a:rPr lang="en-US" dirty="0"/>
              <a:t>She found the courage to report the crime and the case went to the courts. </a:t>
            </a:r>
          </a:p>
          <a:p>
            <a:r>
              <a:rPr lang="en-US" dirty="0"/>
              <a:t>The trial lasted 7 months and her instructor was found guilty.</a:t>
            </a:r>
          </a:p>
          <a:p>
            <a:r>
              <a:rPr lang="en-US" dirty="0"/>
              <a:t>Overall, the "ruling helped preserve Gentileschi’s reputation as an honorable woman and secure a marriage to a Florentine man named </a:t>
            </a:r>
            <a:r>
              <a:rPr lang="en-US" dirty="0" err="1"/>
              <a:t>Pierantonio</a:t>
            </a:r>
            <a:r>
              <a:rPr lang="en-US" dirty="0"/>
              <a:t> </a:t>
            </a:r>
            <a:r>
              <a:rPr lang="en-US" dirty="0" err="1"/>
              <a:t>Stiattesi</a:t>
            </a:r>
            <a:r>
              <a:rPr lang="en-US" dirty="0"/>
              <a:t>."</a:t>
            </a:r>
          </a:p>
          <a:p>
            <a:endParaRPr lang="en-US" dirty="0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3635D2BC-4EDA-4A3E-83BF-035608099B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xmlns="" id="{A3C86EB9-7FA9-42F7-B348-A7FD17436A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444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35C3D674-3D59-4E93-80CA-0C0A9095E8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884B8F8-FDC9-498B-9960-5D7260AFCB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943E14-EA29-47A9-86DB-FF3CCA6F5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en-US" b="1"/>
              <a:t>Francesco Borromini</a:t>
            </a:r>
            <a:endParaRPr lang="en-US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2A81E1-BCBE-426B-8C09-33274E6940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68EF8E1C-9DD0-4CFB-9195-26EE31585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6682903" cy="39683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Besides painters and sculptures, the Baroque period also inspired a new generation of architects.</a:t>
            </a:r>
          </a:p>
          <a:p>
            <a:r>
              <a:rPr lang="en-US" dirty="0"/>
              <a:t>Francesco Borromini was an architect who embraced the Baroque style.</a:t>
            </a:r>
          </a:p>
          <a:p>
            <a:r>
              <a:rPr lang="en-US" dirty="0"/>
              <a:t>He lived between 1599-1667.</a:t>
            </a:r>
          </a:p>
          <a:p>
            <a:r>
              <a:rPr lang="en-US" dirty="0"/>
              <a:t>His most famous design was the San Carlo </a:t>
            </a:r>
            <a:r>
              <a:rPr lang="en-US" dirty="0" err="1"/>
              <a:t>alle</a:t>
            </a:r>
            <a:r>
              <a:rPr lang="en-US" dirty="0"/>
              <a:t> Quattro Fontane church (featured on the right).</a:t>
            </a:r>
          </a:p>
          <a:p>
            <a:r>
              <a:rPr lang="en-US" dirty="0"/>
              <a:t>It is a small Roman church that "seems elastic and pulled out of shape."</a:t>
            </a:r>
          </a:p>
          <a:p>
            <a:r>
              <a:rPr lang="en-US" b="1" dirty="0"/>
              <a:t>Discussion: How would you describe Borromini's style?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693102E3-F000-4C98-AA86-32F642B12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603" y="395276"/>
            <a:ext cx="3006443" cy="5315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9D1DDD4-5BB3-45BA-B9B3-06B62299AD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24DAE64-2302-42EA-8239-F2F0775CA5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3533FCEA-2BD7-4E6A-8BF6-8B2588267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01" y="199170"/>
            <a:ext cx="6762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5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432223-AE31-4554-9ADE-B6C350D4C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4FDE80-4E47-47DB-BB4C-4530C2F04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http://smhs.bgcdsb.org/our_school/school_directory/mr__arnett_s_courses/avi3m_-_grade_11_visual_arts</a:t>
            </a:r>
            <a:r>
              <a:rPr lang="en-US" dirty="0"/>
              <a:t> </a:t>
            </a:r>
          </a:p>
          <a:p>
            <a:r>
              <a:rPr lang="en-US" dirty="0">
                <a:hlinkClick r:id="rId3"/>
              </a:rPr>
              <a:t>https://www.artsy.net/article/artsy-editorial-baroque-master-artemisia-gentileschi</a:t>
            </a:r>
            <a:r>
              <a:rPr lang="en-US" dirty="0"/>
              <a:t> </a:t>
            </a:r>
          </a:p>
          <a:p>
            <a:r>
              <a:rPr lang="en-US" smtClean="0"/>
              <a:t>Mittler, G.  (2006).  </a:t>
            </a:r>
            <a:r>
              <a:rPr lang="en-US" i="1" smtClean="0"/>
              <a:t>Art </a:t>
            </a:r>
            <a:r>
              <a:rPr lang="en-US" i="1" dirty="0"/>
              <a:t>in </a:t>
            </a:r>
            <a:r>
              <a:rPr lang="en-US" i="1"/>
              <a:t>Focus</a:t>
            </a:r>
            <a:r>
              <a:rPr lang="en-US" smtClean="0"/>
              <a:t>. McGraw-Hill.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315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47C20E-1948-493B-A876-92913563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characterized the baroque period?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2E418D-1266-4A63-9E6D-CEA2C4CE7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925065"/>
          </a:xfrm>
        </p:spPr>
        <p:txBody>
          <a:bodyPr>
            <a:normAutofit/>
          </a:bodyPr>
          <a:lstStyle/>
          <a:p>
            <a:r>
              <a:rPr lang="en-US" sz="2200" dirty="0"/>
              <a:t>This period in art history occurred between 1600-1730.</a:t>
            </a:r>
          </a:p>
          <a:p>
            <a:r>
              <a:rPr lang="en-US" sz="2200" dirty="0"/>
              <a:t>The art that was produced during this movement was "characterized by movement, vivid contrast, and emotional intensity."</a:t>
            </a:r>
          </a:p>
          <a:p>
            <a:r>
              <a:rPr lang="en-US" sz="2200" dirty="0"/>
              <a:t>The Baroque period commenced during the Counter-Reformation.</a:t>
            </a:r>
          </a:p>
          <a:p>
            <a:pPr>
              <a:buFont typeface="Wingdings"/>
              <a:buChar char="Ø"/>
            </a:pPr>
            <a:r>
              <a:rPr lang="en-US" sz="2200" dirty="0"/>
              <a:t> This was when the Catholic Church was in the midst of cleaning up its image after the Protestant Reformation.</a:t>
            </a:r>
          </a:p>
          <a:p>
            <a:pPr>
              <a:buFont typeface="Wingdings"/>
              <a:buChar char="Ø"/>
            </a:pPr>
            <a:r>
              <a:rPr lang="en-US" sz="2200" dirty="0"/>
              <a:t>Artists were frequently hired by the Church to "restore the religious spirit and make [Rome]  the most beautiful [city] in the Christian world."</a:t>
            </a: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EB9777C9-BA42-4E07-A555-7C92A9B8A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0016" y="199171"/>
            <a:ext cx="6762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72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B877D1-B69C-425A-9787-E07ECD508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was the counter or Catholic reformation?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DD0130-87C1-43F6-A93F-C24E65326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https://www.youtube.com/watch?v=wNjLkvVAxO0</a:t>
            </a:r>
            <a:r>
              <a:rPr lang="en-US" dirty="0"/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70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402ED6-A2E6-4B41-AAA3-A6D29FA1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to recognize baroque art-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595732-6E02-4DA1-9214-4778504C6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https://www.khanacademy.org/humanities/monarchy-enlightenment/baroque-art1/beginners-guide-baroque1/v/how-to-recognize-baroque-art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887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8E51B09-2B9E-4D82-A5F8-29F85CBE20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9240118-40F3-4A1C-85DC-4E58525CB6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269951F-7B8C-4336-BC68-9BA9843CED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2239" y="482171"/>
            <a:ext cx="4074533" cy="5149101"/>
            <a:chOff x="7463259" y="583365"/>
            <a:chExt cx="4074533" cy="518192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FD48101-E230-4669-8C1B-39BAAB2BBE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18FA112-D8F0-41D3-9171-B0A3110E2A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9087EE4-E285-4C8E-AC5F-CAE7D1FDE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D4F1B7-42F6-4DA1-8957-7A711D52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04520"/>
            <a:ext cx="5550355" cy="1049235"/>
          </a:xfrm>
        </p:spPr>
        <p:txBody>
          <a:bodyPr>
            <a:normAutofit/>
          </a:bodyPr>
          <a:lstStyle/>
          <a:p>
            <a:r>
              <a:rPr lang="en-US" b="1" dirty="0"/>
              <a:t>Gianlorenzo Bernini</a:t>
            </a:r>
          </a:p>
        </p:txBody>
      </p:sp>
      <p:pic>
        <p:nvPicPr>
          <p:cNvPr id="4" name="Picture 4" descr="A close up of a mans face&#10;&#10;Description generated with very high confidence">
            <a:extLst>
              <a:ext uri="{FF2B5EF4-FFF2-40B4-BE49-F238E27FC236}">
                <a16:creationId xmlns:a16="http://schemas.microsoft.com/office/drawing/2014/main" xmlns="" id="{86E52B46-A08C-447E-A9E0-2B3D901CC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15" b="-2"/>
          <a:stretch/>
        </p:blipFill>
        <p:spPr>
          <a:xfrm>
            <a:off x="1285438" y="1116345"/>
            <a:ext cx="2799103" cy="38661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366CF9-597A-4F51-A759-4F2EE2F00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043" y="1947347"/>
            <a:ext cx="6714921" cy="401704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 dirty="0" err="1"/>
              <a:t>Gianlorenzo</a:t>
            </a:r>
            <a:r>
              <a:rPr lang="en-US" sz="1600" dirty="0"/>
              <a:t> Bernini was one of the most celebrated artists during the Baroque period.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Bernini was born in Naples, Italy and lived between 1598-1680.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He produced a lot of artwork for Pope Gregory XV and Pope Urban VIII.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He was best known for his sculptures, but he was also a "painter, playwright, and costume and theatre designer."</a:t>
            </a:r>
          </a:p>
          <a:p>
            <a:pPr>
              <a:lnSpc>
                <a:spcPct val="110000"/>
              </a:lnSpc>
            </a:pPr>
            <a:r>
              <a:rPr lang="en-US" sz="1600" dirty="0"/>
              <a:t>One of his most famous works of art is his sculpture titled, </a:t>
            </a:r>
            <a:r>
              <a:rPr lang="en-US" sz="1600" i="1" dirty="0"/>
              <a:t>The Ecstasy of St. Theresa</a:t>
            </a:r>
            <a:r>
              <a:rPr lang="en-US" sz="1600" dirty="0"/>
              <a:t>.</a:t>
            </a:r>
          </a:p>
          <a:p>
            <a:pPr>
              <a:lnSpc>
                <a:spcPct val="110000"/>
              </a:lnSpc>
              <a:buFont typeface="Wingdings" panose="020B0604020202020204" pitchFamily="34" charset="0"/>
              <a:buChar char="Ø"/>
            </a:pPr>
            <a:r>
              <a:rPr lang="en-US" sz="1600" dirty="0"/>
              <a:t> The sculpture honors St. Theresa, a 16th century Spanish saint.</a:t>
            </a:r>
          </a:p>
          <a:p>
            <a:pPr>
              <a:lnSpc>
                <a:spcPct val="110000"/>
              </a:lnSpc>
              <a:buFont typeface="Wingdings" panose="020B0604020202020204" pitchFamily="34" charset="0"/>
              <a:buChar char="Ø"/>
            </a:pPr>
            <a:r>
              <a:rPr lang="en-US" sz="1600" dirty="0"/>
              <a:t> This sculpture captures "St. Theresa's vision in which an angel pierced her heart with a fire-tipped golden arrow symbolizing God's love."</a:t>
            </a:r>
          </a:p>
          <a:p>
            <a:pPr>
              <a:lnSpc>
                <a:spcPct val="110000"/>
              </a:lnSpc>
            </a:pPr>
            <a:endParaRPr lang="en-US" sz="13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D8AF6BD-5D32-4F8F-98B6-05F8A4390C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7013E4-D33D-425E-B32E-DE7D5CB5F3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42C2D59C-E5ED-4A83-A8F8-7E8C4A474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170" y="228478"/>
            <a:ext cx="6762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53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0">
            <a:extLst>
              <a:ext uri="{FF2B5EF4-FFF2-40B4-BE49-F238E27FC236}">
                <a16:creationId xmlns:a16="http://schemas.microsoft.com/office/drawing/2014/main" xmlns="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" name="Picture 12">
            <a:extLst>
              <a:ext uri="{FF2B5EF4-FFF2-40B4-BE49-F238E27FC236}">
                <a16:creationId xmlns:a16="http://schemas.microsoft.com/office/drawing/2014/main" xmlns="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5" name="Straight Connector 14">
            <a:extLst>
              <a:ext uri="{FF2B5EF4-FFF2-40B4-BE49-F238E27FC236}">
                <a16:creationId xmlns:a16="http://schemas.microsoft.com/office/drawing/2014/main" xmlns="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6">
            <a:extLst>
              <a:ext uri="{FF2B5EF4-FFF2-40B4-BE49-F238E27FC236}">
                <a16:creationId xmlns:a16="http://schemas.microsoft.com/office/drawing/2014/main" xmlns="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18">
            <a:extLst>
              <a:ext uri="{FF2B5EF4-FFF2-40B4-BE49-F238E27FC236}">
                <a16:creationId xmlns:a16="http://schemas.microsoft.com/office/drawing/2014/main" xmlns="" id="{4F6621CF-F493-40D5-98AE-24A9D3AD43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178" y="0"/>
            <a:ext cx="12194875" cy="495026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8E9996-5599-4656-927E-9EE555D0D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8896" y="643467"/>
            <a:ext cx="5975956" cy="412754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b="1" i="1" dirty="0"/>
              <a:t>The Ecstasy of St. Theresa</a:t>
            </a:r>
            <a:br>
              <a:rPr lang="en-US" sz="4800" b="1" i="1" dirty="0"/>
            </a:br>
            <a:r>
              <a:rPr lang="en-US" sz="4800" dirty="0"/>
              <a:t>- Bernini, 1645-52</a:t>
            </a:r>
          </a:p>
        </p:txBody>
      </p:sp>
      <p:sp>
        <p:nvSpPr>
          <p:cNvPr id="38" name="Rectangle 20">
            <a:extLst>
              <a:ext uri="{FF2B5EF4-FFF2-40B4-BE49-F238E27FC236}">
                <a16:creationId xmlns:a16="http://schemas.microsoft.com/office/drawing/2014/main" xmlns="" id="{CADEE02A-D296-42EA-88F5-7803F69CEE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5" y="4950269"/>
            <a:ext cx="12191695" cy="1907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5">
            <a:extLst>
              <a:ext uri="{FF2B5EF4-FFF2-40B4-BE49-F238E27FC236}">
                <a16:creationId xmlns:a16="http://schemas.microsoft.com/office/drawing/2014/main" xmlns="" id="{22999946-8B3C-4F74-88B0-637F75F81D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065"/>
          <a:stretch/>
        </p:blipFill>
        <p:spPr>
          <a:xfrm>
            <a:off x="3179" y="-2"/>
            <a:ext cx="4651117" cy="6858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8103E40-69FF-4EBE-88B4-BA3FDA2FE4EC}"/>
              </a:ext>
            </a:extLst>
          </p:cNvPr>
          <p:cNvSpPr txBox="1"/>
          <p:nvPr/>
        </p:nvSpPr>
        <p:spPr>
          <a:xfrm>
            <a:off x="5500777" y="5436079"/>
            <a:ext cx="5819954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Discussion: What words would you use to describe this sculpture?</a:t>
            </a:r>
          </a:p>
        </p:txBody>
      </p:sp>
    </p:spTree>
    <p:extLst>
      <p:ext uri="{BB962C8B-B14F-4D97-AF65-F5344CB8AC3E}">
        <p14:creationId xmlns:p14="http://schemas.microsoft.com/office/powerpoint/2010/main" val="1426396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5C3D674-3D59-4E93-80CA-0C0A9095E8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884B8F8-FDC9-498B-9960-5D7260AFCB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1DFCB-573D-41B4-AD24-8BF3DFD7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en-US" b="1" dirty="0"/>
              <a:t>Michelangelo da </a:t>
            </a:r>
            <a:r>
              <a:rPr lang="en-US" b="1" dirty="0" err="1"/>
              <a:t>caravaggio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F2A81E1-BCBE-426B-8C09-33274E6940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253FDE-32CE-42B9-9893-8F4770A48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033" y="2015732"/>
            <a:ext cx="7540566" cy="40164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Another artist who defined the Baroque period was Michelangelo da Caravaggio.</a:t>
            </a:r>
          </a:p>
          <a:p>
            <a:r>
              <a:rPr lang="en-US" dirty="0"/>
              <a:t>Caravaggio was born in Caravaggio, Italy and lived between 1571-1610.</a:t>
            </a:r>
          </a:p>
          <a:p>
            <a:r>
              <a:rPr lang="en-US" dirty="0"/>
              <a:t>He was best known for his paintings.</a:t>
            </a:r>
          </a:p>
          <a:p>
            <a:r>
              <a:rPr lang="en-US" dirty="0"/>
              <a:t>Caravaggio tried to make his subject matter appear as authentic as possible.</a:t>
            </a:r>
          </a:p>
          <a:p>
            <a:r>
              <a:rPr lang="en-US" dirty="0"/>
              <a:t>He tried to "paint the world around him instead of reworking the subjects of Renaissance artists."</a:t>
            </a:r>
          </a:p>
          <a:p>
            <a:r>
              <a:rPr lang="en-US" dirty="0"/>
              <a:t>He chose not to draw his artistic concepts first but instead, "took the more direct approach of painting directly onto the canvas."</a:t>
            </a:r>
          </a:p>
          <a:p>
            <a:endParaRPr lang="en-US" dirty="0"/>
          </a:p>
        </p:txBody>
      </p:sp>
      <p:pic>
        <p:nvPicPr>
          <p:cNvPr id="4" name="Picture 4" descr="A close up of a person&#10;&#10;Description generated with very high confidence">
            <a:extLst>
              <a:ext uri="{FF2B5EF4-FFF2-40B4-BE49-F238E27FC236}">
                <a16:creationId xmlns:a16="http://schemas.microsoft.com/office/drawing/2014/main" xmlns="" id="{35CDCFF8-B5DB-47D3-A6C2-71BB50B9E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098" y="1855130"/>
            <a:ext cx="3266159" cy="32661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9D1DDD4-5BB3-45BA-B9B3-06B62299AD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24DAE64-2302-42EA-8239-F2F0775CA5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8FD2B5DA-8D27-490E-A6AE-DAA0B6C9B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7016" y="218709"/>
            <a:ext cx="6762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68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9D4B225-18E9-4C5B-94D8-2ABE6D161E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E8E51B09-2B9E-4D82-A5F8-29F85CBE20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9240118-40F3-4A1C-85DC-4E58525CB6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269951F-7B8C-4336-BC68-9BA9843CED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32239" y="482171"/>
            <a:ext cx="4074533" cy="5149101"/>
            <a:chOff x="7463259" y="583365"/>
            <a:chExt cx="4074533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FD48101-E230-4669-8C1B-39BAAB2BBE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A18FA112-D8F0-41D3-9171-B0A3110E2A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9087EE4-E285-4C8E-AC5F-CAE7D1FDE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D3CD24-8044-4CFB-9826-6978BEA1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04520"/>
            <a:ext cx="555035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i="1" dirty="0"/>
              <a:t>The Conversion of St. Paul </a:t>
            </a:r>
            <a:r>
              <a:rPr lang="en-US" dirty="0"/>
              <a:t>(1601) - Caravaggio</a:t>
            </a:r>
          </a:p>
        </p:txBody>
      </p:sp>
      <p:pic>
        <p:nvPicPr>
          <p:cNvPr id="5" name="Picture 5" descr="A picture containing cow, text&#10;&#10;Description generated with high confidence">
            <a:extLst>
              <a:ext uri="{FF2B5EF4-FFF2-40B4-BE49-F238E27FC236}">
                <a16:creationId xmlns:a16="http://schemas.microsoft.com/office/drawing/2014/main" xmlns="" id="{B1B73019-88F1-4099-8C94-DAA2DAF6A6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53" r="1610" b="-4"/>
          <a:stretch/>
        </p:blipFill>
        <p:spPr>
          <a:xfrm>
            <a:off x="1285438" y="1116345"/>
            <a:ext cx="2799103" cy="38661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F8694A-FC83-4CB3-A5C9-DA9FAFF6C6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88043" y="2015732"/>
            <a:ext cx="5550355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/>
              <a:t>Discussion: Why do you think this painting was controversial when it was released?</a:t>
            </a:r>
          </a:p>
          <a:p>
            <a:r>
              <a:rPr lang="en-US" sz="2400" b="1" dirty="0"/>
              <a:t>Video from Khan Academy:</a:t>
            </a:r>
          </a:p>
          <a:p>
            <a:pPr>
              <a:buNone/>
            </a:pPr>
            <a:r>
              <a:rPr lang="en-US" sz="2400" dirty="0">
                <a:hlinkClick r:id="rId4"/>
              </a:rPr>
              <a:t>https://www.khanacademy.org/humanities/monarchy-enlightenment/baroque-art1/baroque-italy/v/caravaggio-saul</a:t>
            </a:r>
            <a:endParaRPr lang="en-US"/>
          </a:p>
          <a:p>
            <a:pPr>
              <a:buNone/>
            </a:pPr>
            <a:endParaRPr lang="en-US" sz="24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D8AF6BD-5D32-4F8F-98B6-05F8A4390C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B47013E4-D33D-425E-B32E-DE7D5CB5F3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129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B1D91C-1624-476B-B812-8CFA773DB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Artemisia Gentileschi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CBA650-2D1A-4CEB-AEC5-A8EE6EFDC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99997"/>
          </a:xfrm>
        </p:spPr>
        <p:txBody>
          <a:bodyPr/>
          <a:lstStyle/>
          <a:p>
            <a:r>
              <a:rPr lang="en-US" dirty="0"/>
              <a:t>Artemisia Gentileschi was born in Rome and lived between 1593-1653.</a:t>
            </a:r>
          </a:p>
          <a:p>
            <a:r>
              <a:rPr lang="en-US" dirty="0"/>
              <a:t>Her father was a painter who embraced the Baroque movement.</a:t>
            </a:r>
          </a:p>
          <a:p>
            <a:r>
              <a:rPr lang="en-US" dirty="0"/>
              <a:t>She was one of the few female artists who garnered significant attention in the Western world.</a:t>
            </a:r>
          </a:p>
          <a:p>
            <a:r>
              <a:rPr lang="en-US" dirty="0"/>
              <a:t>During her life, women were expected to embrace motherhood or join a religious order.</a:t>
            </a:r>
          </a:p>
          <a:p>
            <a:r>
              <a:rPr lang="en-US" dirty="0"/>
              <a:t>Gentileschi defied the social norms of her society and received many contracts from wealthy families and prominent leaders.</a:t>
            </a: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0C31A16-7503-4900-A2B5-CDFD58C4E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9324" y="189401"/>
            <a:ext cx="676275" cy="676275"/>
          </a:xfrm>
          <a:prstGeom prst="rect">
            <a:avLst/>
          </a:prstGeom>
        </p:spPr>
      </p:pic>
      <p:pic>
        <p:nvPicPr>
          <p:cNvPr id="6" name="Picture 6" descr="A person wearing a black dress&#10;&#10;Description generated with very high confidence">
            <a:extLst>
              <a:ext uri="{FF2B5EF4-FFF2-40B4-BE49-F238E27FC236}">
                <a16:creationId xmlns:a16="http://schemas.microsoft.com/office/drawing/2014/main" xmlns="" id="{4425E55E-938B-44F1-BBAE-1EF97DF66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323" y="242418"/>
            <a:ext cx="2743200" cy="154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81853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8</TotalTime>
  <Words>410</Words>
  <Application>Microsoft Office PowerPoint</Application>
  <PresentationFormat>Widescreen</PresentationFormat>
  <Paragraphs>60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Gill Sans MT</vt:lpstr>
      <vt:lpstr>Wingdings</vt:lpstr>
      <vt:lpstr>Gallery</vt:lpstr>
      <vt:lpstr>The Baroque period</vt:lpstr>
      <vt:lpstr>What characterized the baroque period?</vt:lpstr>
      <vt:lpstr>What was the counter or Catholic reformation?</vt:lpstr>
      <vt:lpstr>How to recognize baroque art- video</vt:lpstr>
      <vt:lpstr>Gianlorenzo Bernini</vt:lpstr>
      <vt:lpstr>The Ecstasy of St. Theresa - Bernini, 1645-52</vt:lpstr>
      <vt:lpstr>Michelangelo da caravaggio</vt:lpstr>
      <vt:lpstr>The Conversion of St. Paul (1601) - Caravaggio</vt:lpstr>
      <vt:lpstr>Artemisia Gentileschi</vt:lpstr>
      <vt:lpstr>Judith and Maidservant with the head of Holofernes</vt:lpstr>
      <vt:lpstr>Me too vibes</vt:lpstr>
      <vt:lpstr>Francesco Borromini</vt:lpstr>
      <vt:lpstr>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Williams, Kelly A</cp:lastModifiedBy>
  <cp:revision>682</cp:revision>
  <cp:lastPrinted>2018-11-18T17:28:02Z</cp:lastPrinted>
  <dcterms:created xsi:type="dcterms:W3CDTF">2016-01-13T19:04:32Z</dcterms:created>
  <dcterms:modified xsi:type="dcterms:W3CDTF">2018-11-18T17:34:56Z</dcterms:modified>
</cp:coreProperties>
</file>