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62" r:id="rId3"/>
    <p:sldId id="263" r:id="rId4"/>
    <p:sldId id="259" r:id="rId5"/>
    <p:sldId id="260" r:id="rId6"/>
    <p:sldId id="258" r:id="rId7"/>
    <p:sldId id="264" r:id="rId8"/>
    <p:sldId id="257" r:id="rId9"/>
    <p:sldId id="265" r:id="rId10"/>
    <p:sldId id="266" r:id="rId11"/>
    <p:sldId id="267" r:id="rId12"/>
    <p:sldId id="269"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74" d="100"/>
          <a:sy n="74" d="100"/>
        </p:scale>
        <p:origin x="3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D95A35D8-7710-63A5-B911-AF53EA5BA753}"/>
    <pc:docChg chg="modSld">
      <pc:chgData name="" userId="" providerId="" clId="Web-{D95A35D8-7710-63A5-B911-AF53EA5BA753}" dt="2018-11-28T15:16:04.855" v="1" actId="20577"/>
      <pc:docMkLst>
        <pc:docMk/>
      </pc:docMkLst>
      <pc:sldChg chg="modSp">
        <pc:chgData name="" userId="" providerId="" clId="Web-{D95A35D8-7710-63A5-B911-AF53EA5BA753}" dt="2018-11-28T15:16:04.855" v="0" actId="20577"/>
        <pc:sldMkLst>
          <pc:docMk/>
          <pc:sldMk cId="1968605072" sldId="263"/>
        </pc:sldMkLst>
        <pc:spChg chg="mod">
          <ac:chgData name="" userId="" providerId="" clId="Web-{D95A35D8-7710-63A5-B911-AF53EA5BA753}" dt="2018-11-28T15:16:04.855" v="0" actId="20577"/>
          <ac:spMkLst>
            <pc:docMk/>
            <pc:sldMk cId="1968605072" sldId="263"/>
            <ac:spMk id="2" creationId="{EA4D5372-2380-40EF-998A-411207F802AA}"/>
          </ac:spMkLst>
        </pc:spChg>
      </pc:sldChg>
    </pc:docChg>
  </pc:docChgLst>
  <pc:docChgLst>
    <pc:chgData name="Williams, Kelly A" userId="S::kwilliams@ldcsb.ca::5687177e-797b-4d87-b52e-cddf033779f0" providerId="AD" clId="Web-{968002DE-C6D4-F33C-81EA-C58BBEF1C848}"/>
    <pc:docChg chg="addSld modSld">
      <pc:chgData name="Williams, Kelly A" userId="S::kwilliams@ldcsb.ca::5687177e-797b-4d87-b52e-cddf033779f0" providerId="AD" clId="Web-{968002DE-C6D4-F33C-81EA-C58BBEF1C848}" dt="2018-11-21T19:01:58.169" v="63" actId="20577"/>
      <pc:docMkLst>
        <pc:docMk/>
      </pc:docMkLst>
      <pc:sldChg chg="delSp modSp">
        <pc:chgData name="Williams, Kelly A" userId="S::kwilliams@ldcsb.ca::5687177e-797b-4d87-b52e-cddf033779f0" providerId="AD" clId="Web-{968002DE-C6D4-F33C-81EA-C58BBEF1C848}" dt="2018-11-21T18:53:10.401" v="10"/>
        <pc:sldMkLst>
          <pc:docMk/>
          <pc:sldMk cId="3879346322" sldId="256"/>
        </pc:sldMkLst>
        <pc:spChg chg="mod">
          <ac:chgData name="Williams, Kelly A" userId="S::kwilliams@ldcsb.ca::5687177e-797b-4d87-b52e-cddf033779f0" providerId="AD" clId="Web-{968002DE-C6D4-F33C-81EA-C58BBEF1C848}" dt="2018-11-21T18:53:09.589" v="9" actId="20577"/>
          <ac:spMkLst>
            <pc:docMk/>
            <pc:sldMk cId="3879346322" sldId="256"/>
            <ac:spMk id="2" creationId="{00000000-0000-0000-0000-000000000000}"/>
          </ac:spMkLst>
        </pc:spChg>
        <pc:spChg chg="del">
          <ac:chgData name="Williams, Kelly A" userId="S::kwilliams@ldcsb.ca::5687177e-797b-4d87-b52e-cddf033779f0" providerId="AD" clId="Web-{968002DE-C6D4-F33C-81EA-C58BBEF1C848}" dt="2018-11-21T18:53:10.401" v="10"/>
          <ac:spMkLst>
            <pc:docMk/>
            <pc:sldMk cId="3879346322" sldId="256"/>
            <ac:spMk id="3" creationId="{00000000-0000-0000-0000-000000000000}"/>
          </ac:spMkLst>
        </pc:spChg>
      </pc:sldChg>
      <pc:sldChg chg="modSp new">
        <pc:chgData name="Williams, Kelly A" userId="S::kwilliams@ldcsb.ca::5687177e-797b-4d87-b52e-cddf033779f0" providerId="AD" clId="Web-{968002DE-C6D4-F33C-81EA-C58BBEF1C848}" dt="2018-11-21T19:01:58.169" v="62" actId="20577"/>
        <pc:sldMkLst>
          <pc:docMk/>
          <pc:sldMk cId="1376372197" sldId="257"/>
        </pc:sldMkLst>
        <pc:spChg chg="mod">
          <ac:chgData name="Williams, Kelly A" userId="S::kwilliams@ldcsb.ca::5687177e-797b-4d87-b52e-cddf033779f0" providerId="AD" clId="Web-{968002DE-C6D4-F33C-81EA-C58BBEF1C848}" dt="2018-11-21T19:01:58.169" v="62" actId="20577"/>
          <ac:spMkLst>
            <pc:docMk/>
            <pc:sldMk cId="1376372197" sldId="257"/>
            <ac:spMk id="2" creationId="{0E2A3FE4-F402-4515-80D6-146E9CD2EAF7}"/>
          </ac:spMkLst>
        </pc:spChg>
        <pc:spChg chg="mod">
          <ac:chgData name="Williams, Kelly A" userId="S::kwilliams@ldcsb.ca::5687177e-797b-4d87-b52e-cddf033779f0" providerId="AD" clId="Web-{968002DE-C6D4-F33C-81EA-C58BBEF1C848}" dt="2018-11-21T18:58:43.403" v="37" actId="20577"/>
          <ac:spMkLst>
            <pc:docMk/>
            <pc:sldMk cId="1376372197" sldId="257"/>
            <ac:spMk id="3" creationId="{AE6CF7C9-77E5-4385-82AB-47EA002B543E}"/>
          </ac:spMkLst>
        </pc:spChg>
      </pc:sldChg>
      <pc:sldChg chg="modSp new">
        <pc:chgData name="Williams, Kelly A" userId="S::kwilliams@ldcsb.ca::5687177e-797b-4d87-b52e-cddf033779f0" providerId="AD" clId="Web-{968002DE-C6D4-F33C-81EA-C58BBEF1C848}" dt="2018-11-21T19:01:17.966" v="55" actId="20577"/>
        <pc:sldMkLst>
          <pc:docMk/>
          <pc:sldMk cId="3118103928" sldId="258"/>
        </pc:sldMkLst>
        <pc:spChg chg="mod">
          <ac:chgData name="Williams, Kelly A" userId="S::kwilliams@ldcsb.ca::5687177e-797b-4d87-b52e-cddf033779f0" providerId="AD" clId="Web-{968002DE-C6D4-F33C-81EA-C58BBEF1C848}" dt="2018-11-21T19:01:14.356" v="48" actId="20577"/>
          <ac:spMkLst>
            <pc:docMk/>
            <pc:sldMk cId="3118103928" sldId="258"/>
            <ac:spMk id="2" creationId="{F5C5E3D1-C970-496F-B39A-743C464CF27C}"/>
          </ac:spMkLst>
        </pc:spChg>
        <pc:spChg chg="mod">
          <ac:chgData name="Williams, Kelly A" userId="S::kwilliams@ldcsb.ca::5687177e-797b-4d87-b52e-cddf033779f0" providerId="AD" clId="Web-{968002DE-C6D4-F33C-81EA-C58BBEF1C848}" dt="2018-11-21T19:01:17.966" v="55" actId="20577"/>
          <ac:spMkLst>
            <pc:docMk/>
            <pc:sldMk cId="3118103928" sldId="258"/>
            <ac:spMk id="3" creationId="{9BE56C86-95F5-4571-A09D-E670B7551246}"/>
          </ac:spMkLst>
        </pc:spChg>
      </pc:sldChg>
    </pc:docChg>
  </pc:docChgLst>
  <pc:docChgLst>
    <pc:chgData name="Williams, Kelly A" userId="S::kwilliams@ldcsb.ca::5687177e-797b-4d87-b52e-cddf033779f0" providerId="AD" clId="Web-{580A7A28-8786-0F48-908E-46DC913493F9}"/>
    <pc:docChg chg="addSld modSld">
      <pc:chgData name="Williams, Kelly A" userId="S::kwilliams@ldcsb.ca::5687177e-797b-4d87-b52e-cddf033779f0" providerId="AD" clId="Web-{580A7A28-8786-0F48-908E-46DC913493F9}" dt="2018-11-23T16:25:13.351" v="280" actId="20577"/>
      <pc:docMkLst>
        <pc:docMk/>
      </pc:docMkLst>
      <pc:sldChg chg="addSp modSp new mod setBg">
        <pc:chgData name="Williams, Kelly A" userId="S::kwilliams@ldcsb.ca::5687177e-797b-4d87-b52e-cddf033779f0" providerId="AD" clId="Web-{580A7A28-8786-0F48-908E-46DC913493F9}" dt="2018-11-23T15:39:00.844" v="73" actId="20577"/>
        <pc:sldMkLst>
          <pc:docMk/>
          <pc:sldMk cId="3587204419" sldId="259"/>
        </pc:sldMkLst>
        <pc:spChg chg="mod">
          <ac:chgData name="Williams, Kelly A" userId="S::kwilliams@ldcsb.ca::5687177e-797b-4d87-b52e-cddf033779f0" providerId="AD" clId="Web-{580A7A28-8786-0F48-908E-46DC913493F9}" dt="2018-11-23T15:37:50.985" v="47" actId="20577"/>
          <ac:spMkLst>
            <pc:docMk/>
            <pc:sldMk cId="3587204419" sldId="259"/>
            <ac:spMk id="2" creationId="{15925AC7-F8BB-41F9-B9AB-E14B1021CFA9}"/>
          </ac:spMkLst>
        </pc:spChg>
        <pc:spChg chg="mod ord">
          <ac:chgData name="Williams, Kelly A" userId="S::kwilliams@ldcsb.ca::5687177e-797b-4d87-b52e-cddf033779f0" providerId="AD" clId="Web-{580A7A28-8786-0F48-908E-46DC913493F9}" dt="2018-11-23T15:39:00.844" v="73" actId="20577"/>
          <ac:spMkLst>
            <pc:docMk/>
            <pc:sldMk cId="3587204419" sldId="259"/>
            <ac:spMk id="3" creationId="{40E1E081-C4F8-4448-AAC1-3FF9AAF482B6}"/>
          </ac:spMkLst>
        </pc:spChg>
        <pc:spChg chg="add">
          <ac:chgData name="Williams, Kelly A" userId="S::kwilliams@ldcsb.ca::5687177e-797b-4d87-b52e-cddf033779f0" providerId="AD" clId="Web-{580A7A28-8786-0F48-908E-46DC913493F9}" dt="2018-11-23T15:37:33.906" v="43"/>
          <ac:spMkLst>
            <pc:docMk/>
            <pc:sldMk cId="3587204419" sldId="259"/>
            <ac:spMk id="9" creationId="{CCF043BA-0C52-4068-BCF5-2B2D89BA9D36}"/>
          </ac:spMkLst>
        </pc:spChg>
        <pc:grpChg chg="add">
          <ac:chgData name="Williams, Kelly A" userId="S::kwilliams@ldcsb.ca::5687177e-797b-4d87-b52e-cddf033779f0" providerId="AD" clId="Web-{580A7A28-8786-0F48-908E-46DC913493F9}" dt="2018-11-23T15:37:33.906" v="43"/>
          <ac:grpSpMkLst>
            <pc:docMk/>
            <pc:sldMk cId="3587204419" sldId="259"/>
            <ac:grpSpMk id="11" creationId="{789ACCC8-A635-400E-B9C0-AD9CA57109CE}"/>
          </ac:grpSpMkLst>
        </pc:grpChg>
        <pc:picChg chg="add mod">
          <ac:chgData name="Williams, Kelly A" userId="S::kwilliams@ldcsb.ca::5687177e-797b-4d87-b52e-cddf033779f0" providerId="AD" clId="Web-{580A7A28-8786-0F48-908E-46DC913493F9}" dt="2018-11-23T15:37:33.906" v="43"/>
          <ac:picMkLst>
            <pc:docMk/>
            <pc:sldMk cId="3587204419" sldId="259"/>
            <ac:picMk id="4" creationId="{0E8D8718-1BB8-4ED2-BBE0-63BDAC21E5D8}"/>
          </ac:picMkLst>
        </pc:picChg>
      </pc:sldChg>
      <pc:sldChg chg="modSp new">
        <pc:chgData name="Williams, Kelly A" userId="S::kwilliams@ldcsb.ca::5687177e-797b-4d87-b52e-cddf033779f0" providerId="AD" clId="Web-{580A7A28-8786-0F48-908E-46DC913493F9}" dt="2018-11-23T16:18:24.053" v="140" actId="20577"/>
        <pc:sldMkLst>
          <pc:docMk/>
          <pc:sldMk cId="3609840892" sldId="260"/>
        </pc:sldMkLst>
        <pc:spChg chg="mod">
          <ac:chgData name="Williams, Kelly A" userId="S::kwilliams@ldcsb.ca::5687177e-797b-4d87-b52e-cddf033779f0" providerId="AD" clId="Web-{580A7A28-8786-0F48-908E-46DC913493F9}" dt="2018-11-23T16:17:31.176" v="85" actId="20577"/>
          <ac:spMkLst>
            <pc:docMk/>
            <pc:sldMk cId="3609840892" sldId="260"/>
            <ac:spMk id="2" creationId="{BEBF0844-0245-4017-A1F6-6BC0A765E81B}"/>
          </ac:spMkLst>
        </pc:spChg>
        <pc:spChg chg="mod">
          <ac:chgData name="Williams, Kelly A" userId="S::kwilliams@ldcsb.ca::5687177e-797b-4d87-b52e-cddf033779f0" providerId="AD" clId="Web-{580A7A28-8786-0F48-908E-46DC913493F9}" dt="2018-11-23T16:18:24.053" v="140" actId="20577"/>
          <ac:spMkLst>
            <pc:docMk/>
            <pc:sldMk cId="3609840892" sldId="260"/>
            <ac:spMk id="3" creationId="{E20D5422-7AEF-447C-B2B2-A68E05F251BD}"/>
          </ac:spMkLst>
        </pc:spChg>
      </pc:sldChg>
      <pc:sldChg chg="modSp new">
        <pc:chgData name="Williams, Kelly A" userId="S::kwilliams@ldcsb.ca::5687177e-797b-4d87-b52e-cddf033779f0" providerId="AD" clId="Web-{580A7A28-8786-0F48-908E-46DC913493F9}" dt="2018-11-23T16:25:12.757" v="278" actId="20577"/>
        <pc:sldMkLst>
          <pc:docMk/>
          <pc:sldMk cId="358920566" sldId="261"/>
        </pc:sldMkLst>
        <pc:spChg chg="mod">
          <ac:chgData name="Williams, Kelly A" userId="S::kwilliams@ldcsb.ca::5687177e-797b-4d87-b52e-cddf033779f0" providerId="AD" clId="Web-{580A7A28-8786-0F48-908E-46DC913493F9}" dt="2018-11-23T16:18:46.366" v="155" actId="20577"/>
          <ac:spMkLst>
            <pc:docMk/>
            <pc:sldMk cId="358920566" sldId="261"/>
            <ac:spMk id="2" creationId="{50CCE44C-29F0-46F9-AD17-FA1B3994054B}"/>
          </ac:spMkLst>
        </pc:spChg>
        <pc:spChg chg="mod">
          <ac:chgData name="Williams, Kelly A" userId="S::kwilliams@ldcsb.ca::5687177e-797b-4d87-b52e-cddf033779f0" providerId="AD" clId="Web-{580A7A28-8786-0F48-908E-46DC913493F9}" dt="2018-11-23T16:25:12.757" v="278" actId="20577"/>
          <ac:spMkLst>
            <pc:docMk/>
            <pc:sldMk cId="358920566" sldId="261"/>
            <ac:spMk id="3" creationId="{054F17FE-91D9-41BD-AF3F-9B2E64AE5B92}"/>
          </ac:spMkLst>
        </pc:spChg>
      </pc:sldChg>
    </pc:docChg>
  </pc:docChgLst>
  <pc:docChgLst>
    <pc:chgData name="Williams, Kelly A" userId="S::kwilliams@ldcsb.ca::5687177e-797b-4d87-b52e-cddf033779f0" providerId="AD" clId="Web-{D95A35D8-7710-63A5-B911-AF53EA5BA753}"/>
    <pc:docChg chg="addSld delSld modSld">
      <pc:chgData name="Williams, Kelly A" userId="S::kwilliams@ldcsb.ca::5687177e-797b-4d87-b52e-cddf033779f0" providerId="AD" clId="Web-{D95A35D8-7710-63A5-B911-AF53EA5BA753}" dt="2018-11-28T18:47:27.906" v="359" actId="20577"/>
      <pc:docMkLst>
        <pc:docMk/>
      </pc:docMkLst>
      <pc:sldChg chg="modSp">
        <pc:chgData name="Williams, Kelly A" userId="S::kwilliams@ldcsb.ca::5687177e-797b-4d87-b52e-cddf033779f0" providerId="AD" clId="Web-{D95A35D8-7710-63A5-B911-AF53EA5BA753}" dt="2018-11-28T15:27:35.684" v="108" actId="20577"/>
        <pc:sldMkLst>
          <pc:docMk/>
          <pc:sldMk cId="3587204419" sldId="259"/>
        </pc:sldMkLst>
        <pc:spChg chg="mod">
          <ac:chgData name="Williams, Kelly A" userId="S::kwilliams@ldcsb.ca::5687177e-797b-4d87-b52e-cddf033779f0" providerId="AD" clId="Web-{D95A35D8-7710-63A5-B911-AF53EA5BA753}" dt="2018-11-28T15:27:35.684" v="108" actId="20577"/>
          <ac:spMkLst>
            <pc:docMk/>
            <pc:sldMk cId="3587204419" sldId="259"/>
            <ac:spMk id="2" creationId="{15925AC7-F8BB-41F9-B9AB-E14B1021CFA9}"/>
          </ac:spMkLst>
        </pc:spChg>
      </pc:sldChg>
      <pc:sldChg chg="modSp">
        <pc:chgData name="Williams, Kelly A" userId="S::kwilliams@ldcsb.ca::5687177e-797b-4d87-b52e-cddf033779f0" providerId="AD" clId="Web-{D95A35D8-7710-63A5-B911-AF53EA5BA753}" dt="2018-11-28T18:22:15.965" v="156" actId="20577"/>
        <pc:sldMkLst>
          <pc:docMk/>
          <pc:sldMk cId="3609840892" sldId="260"/>
        </pc:sldMkLst>
        <pc:spChg chg="mod">
          <ac:chgData name="Williams, Kelly A" userId="S::kwilliams@ldcsb.ca::5687177e-797b-4d87-b52e-cddf033779f0" providerId="AD" clId="Web-{D95A35D8-7710-63A5-B911-AF53EA5BA753}" dt="2018-11-28T18:17:02.983" v="125" actId="20577"/>
          <ac:spMkLst>
            <pc:docMk/>
            <pc:sldMk cId="3609840892" sldId="260"/>
            <ac:spMk id="2" creationId="{BEBF0844-0245-4017-A1F6-6BC0A765E81B}"/>
          </ac:spMkLst>
        </pc:spChg>
        <pc:spChg chg="mod">
          <ac:chgData name="Williams, Kelly A" userId="S::kwilliams@ldcsb.ca::5687177e-797b-4d87-b52e-cddf033779f0" providerId="AD" clId="Web-{D95A35D8-7710-63A5-B911-AF53EA5BA753}" dt="2018-11-28T18:22:15.965" v="156" actId="20577"/>
          <ac:spMkLst>
            <pc:docMk/>
            <pc:sldMk cId="3609840892" sldId="260"/>
            <ac:spMk id="3" creationId="{E20D5422-7AEF-447C-B2B2-A68E05F251BD}"/>
          </ac:spMkLst>
        </pc:spChg>
      </pc:sldChg>
      <pc:sldChg chg="modSp del">
        <pc:chgData name="Williams, Kelly A" userId="S::kwilliams@ldcsb.ca::5687177e-797b-4d87-b52e-cddf033779f0" providerId="AD" clId="Web-{D95A35D8-7710-63A5-B911-AF53EA5BA753}" dt="2018-11-28T14:19:02.403" v="55"/>
        <pc:sldMkLst>
          <pc:docMk/>
          <pc:sldMk cId="358920566" sldId="261"/>
        </pc:sldMkLst>
        <pc:spChg chg="mod">
          <ac:chgData name="Williams, Kelly A" userId="S::kwilliams@ldcsb.ca::5687177e-797b-4d87-b52e-cddf033779f0" providerId="AD" clId="Web-{D95A35D8-7710-63A5-B911-AF53EA5BA753}" dt="2018-11-28T14:18:46.214" v="53" actId="20577"/>
          <ac:spMkLst>
            <pc:docMk/>
            <pc:sldMk cId="358920566" sldId="261"/>
            <ac:spMk id="3" creationId="{054F17FE-91D9-41BD-AF3F-9B2E64AE5B92}"/>
          </ac:spMkLst>
        </pc:spChg>
      </pc:sldChg>
      <pc:sldChg chg="addSp modSp">
        <pc:chgData name="Williams, Kelly A" userId="S::kwilliams@ldcsb.ca::5687177e-797b-4d87-b52e-cddf033779f0" providerId="AD" clId="Web-{D95A35D8-7710-63A5-B911-AF53EA5BA753}" dt="2018-11-28T14:15:20.628" v="6" actId="20577"/>
        <pc:sldMkLst>
          <pc:docMk/>
          <pc:sldMk cId="3367819604" sldId="262"/>
        </pc:sldMkLst>
        <pc:spChg chg="mod">
          <ac:chgData name="Williams, Kelly A" userId="S::kwilliams@ldcsb.ca::5687177e-797b-4d87-b52e-cddf033779f0" providerId="AD" clId="Web-{D95A35D8-7710-63A5-B911-AF53EA5BA753}" dt="2018-11-28T14:15:20.628" v="6" actId="20577"/>
          <ac:spMkLst>
            <pc:docMk/>
            <pc:sldMk cId="3367819604" sldId="262"/>
            <ac:spMk id="3" creationId="{F4B9BEB6-A377-4D98-9C50-98E4B7D68807}"/>
          </ac:spMkLst>
        </pc:spChg>
        <pc:picChg chg="add mod">
          <ac:chgData name="Williams, Kelly A" userId="S::kwilliams@ldcsb.ca::5687177e-797b-4d87-b52e-cddf033779f0" providerId="AD" clId="Web-{D95A35D8-7710-63A5-B911-AF53EA5BA753}" dt="2018-11-28T14:15:02.846" v="1" actId="1076"/>
          <ac:picMkLst>
            <pc:docMk/>
            <pc:sldMk cId="3367819604" sldId="262"/>
            <ac:picMk id="4" creationId="{60049198-2943-49D2-B84F-6C9B5597F90B}"/>
          </ac:picMkLst>
        </pc:picChg>
      </pc:sldChg>
      <pc:sldChg chg="modSp">
        <pc:chgData name="Williams, Kelly A" userId="S::kwilliams@ldcsb.ca::5687177e-797b-4d87-b52e-cddf033779f0" providerId="AD" clId="Web-{D95A35D8-7710-63A5-B911-AF53EA5BA753}" dt="2018-11-28T14:19:20.341" v="80" actId="20577"/>
        <pc:sldMkLst>
          <pc:docMk/>
          <pc:sldMk cId="1968605072" sldId="263"/>
        </pc:sldMkLst>
        <pc:spChg chg="mod">
          <ac:chgData name="Williams, Kelly A" userId="S::kwilliams@ldcsb.ca::5687177e-797b-4d87-b52e-cddf033779f0" providerId="AD" clId="Web-{D95A35D8-7710-63A5-B911-AF53EA5BA753}" dt="2018-11-28T14:19:20.341" v="80" actId="20577"/>
          <ac:spMkLst>
            <pc:docMk/>
            <pc:sldMk cId="1968605072" sldId="263"/>
            <ac:spMk id="3" creationId="{3CAB8E62-D126-4FCA-9C91-A374A1A071A2}"/>
          </ac:spMkLst>
        </pc:spChg>
      </pc:sldChg>
      <pc:sldChg chg="addSp delSp modSp new mod setBg">
        <pc:chgData name="Williams, Kelly A" userId="S::kwilliams@ldcsb.ca::5687177e-797b-4d87-b52e-cddf033779f0" providerId="AD" clId="Web-{D95A35D8-7710-63A5-B911-AF53EA5BA753}" dt="2018-11-28T18:26:26.195" v="195" actId="20577"/>
        <pc:sldMkLst>
          <pc:docMk/>
          <pc:sldMk cId="3353594553" sldId="264"/>
        </pc:sldMkLst>
        <pc:spChg chg="mod">
          <ac:chgData name="Williams, Kelly A" userId="S::kwilliams@ldcsb.ca::5687177e-797b-4d87-b52e-cddf033779f0" providerId="AD" clId="Web-{D95A35D8-7710-63A5-B911-AF53EA5BA753}" dt="2018-11-28T18:25:24.708" v="191"/>
          <ac:spMkLst>
            <pc:docMk/>
            <pc:sldMk cId="3353594553" sldId="264"/>
            <ac:spMk id="2" creationId="{12EAE218-9EAA-4352-A626-7924209BC019}"/>
          </ac:spMkLst>
        </pc:spChg>
        <pc:spChg chg="mod ord">
          <ac:chgData name="Williams, Kelly A" userId="S::kwilliams@ldcsb.ca::5687177e-797b-4d87-b52e-cddf033779f0" providerId="AD" clId="Web-{D95A35D8-7710-63A5-B911-AF53EA5BA753}" dt="2018-11-28T18:26:26.195" v="195" actId="20577"/>
          <ac:spMkLst>
            <pc:docMk/>
            <pc:sldMk cId="3353594553" sldId="264"/>
            <ac:spMk id="3" creationId="{F5B7B4DC-DB34-4401-A983-1426E3BAFF66}"/>
          </ac:spMkLst>
        </pc:spChg>
        <pc:spChg chg="add del">
          <ac:chgData name="Williams, Kelly A" userId="S::kwilliams@ldcsb.ca::5687177e-797b-4d87-b52e-cddf033779f0" providerId="AD" clId="Web-{D95A35D8-7710-63A5-B911-AF53EA5BA753}" dt="2018-11-28T18:25:20.395" v="188"/>
          <ac:spMkLst>
            <pc:docMk/>
            <pc:sldMk cId="3353594553" sldId="264"/>
            <ac:spMk id="6" creationId="{362E11DD-B54B-4751-9C17-39DAF9EF46E7}"/>
          </ac:spMkLst>
        </pc:spChg>
        <pc:spChg chg="add del">
          <ac:chgData name="Williams, Kelly A" userId="S::kwilliams@ldcsb.ca::5687177e-797b-4d87-b52e-cddf033779f0" providerId="AD" clId="Web-{D95A35D8-7710-63A5-B911-AF53EA5BA753}" dt="2018-11-28T18:25:24.239" v="190"/>
          <ac:spMkLst>
            <pc:docMk/>
            <pc:sldMk cId="3353594553" sldId="264"/>
            <ac:spMk id="8" creationId="{89C8D586-1ECD-4981-BED2-97336112C0AD}"/>
          </ac:spMkLst>
        </pc:spChg>
        <pc:spChg chg="add del">
          <ac:chgData name="Williams, Kelly A" userId="S::kwilliams@ldcsb.ca::5687177e-797b-4d87-b52e-cddf033779f0" providerId="AD" clId="Web-{D95A35D8-7710-63A5-B911-AF53EA5BA753}" dt="2018-11-28T18:25:11.785" v="186"/>
          <ac:spMkLst>
            <pc:docMk/>
            <pc:sldMk cId="3353594553" sldId="264"/>
            <ac:spMk id="9" creationId="{CCF043BA-0C52-4068-BCF5-2B2D89BA9D36}"/>
          </ac:spMkLst>
        </pc:spChg>
        <pc:spChg chg="add">
          <ac:chgData name="Williams, Kelly A" userId="S::kwilliams@ldcsb.ca::5687177e-797b-4d87-b52e-cddf033779f0" providerId="AD" clId="Web-{D95A35D8-7710-63A5-B911-AF53EA5BA753}" dt="2018-11-28T18:25:24.708" v="191"/>
          <ac:spMkLst>
            <pc:docMk/>
            <pc:sldMk cId="3353594553" sldId="264"/>
            <ac:spMk id="14" creationId="{362E11DD-B54B-4751-9C17-39DAF9EF46E7}"/>
          </ac:spMkLst>
        </pc:spChg>
        <pc:grpChg chg="add del">
          <ac:chgData name="Williams, Kelly A" userId="S::kwilliams@ldcsb.ca::5687177e-797b-4d87-b52e-cddf033779f0" providerId="AD" clId="Web-{D95A35D8-7710-63A5-B911-AF53EA5BA753}" dt="2018-11-28T18:25:20.395" v="188"/>
          <ac:grpSpMkLst>
            <pc:docMk/>
            <pc:sldMk cId="3353594553" sldId="264"/>
            <ac:grpSpMk id="7" creationId="{B55DE4E1-F219-45A4-96D9-9A86D0E4DBD2}"/>
          </ac:grpSpMkLst>
        </pc:grpChg>
        <pc:grpChg chg="add del">
          <ac:chgData name="Williams, Kelly A" userId="S::kwilliams@ldcsb.ca::5687177e-797b-4d87-b52e-cddf033779f0" providerId="AD" clId="Web-{D95A35D8-7710-63A5-B911-AF53EA5BA753}" dt="2018-11-28T18:25:24.239" v="190"/>
          <ac:grpSpMkLst>
            <pc:docMk/>
            <pc:sldMk cId="3353594553" sldId="264"/>
            <ac:grpSpMk id="10" creationId="{AF001A23-2767-4A31-BD30-56112DE9527E}"/>
          </ac:grpSpMkLst>
        </pc:grpChg>
        <pc:grpChg chg="add del">
          <ac:chgData name="Williams, Kelly A" userId="S::kwilliams@ldcsb.ca::5687177e-797b-4d87-b52e-cddf033779f0" providerId="AD" clId="Web-{D95A35D8-7710-63A5-B911-AF53EA5BA753}" dt="2018-11-28T18:25:11.785" v="186"/>
          <ac:grpSpMkLst>
            <pc:docMk/>
            <pc:sldMk cId="3353594553" sldId="264"/>
            <ac:grpSpMk id="11" creationId="{789ACCC8-A635-400E-B9C0-AD9CA57109CE}"/>
          </ac:grpSpMkLst>
        </pc:grpChg>
        <pc:grpChg chg="add">
          <ac:chgData name="Williams, Kelly A" userId="S::kwilliams@ldcsb.ca::5687177e-797b-4d87-b52e-cddf033779f0" providerId="AD" clId="Web-{D95A35D8-7710-63A5-B911-AF53EA5BA753}" dt="2018-11-28T18:25:24.708" v="191"/>
          <ac:grpSpMkLst>
            <pc:docMk/>
            <pc:sldMk cId="3353594553" sldId="264"/>
            <ac:grpSpMk id="15" creationId="{B55DE4E1-F219-45A4-96D9-9A86D0E4DBD2}"/>
          </ac:grpSpMkLst>
        </pc:grpChg>
        <pc:picChg chg="add mod">
          <ac:chgData name="Williams, Kelly A" userId="S::kwilliams@ldcsb.ca::5687177e-797b-4d87-b52e-cddf033779f0" providerId="AD" clId="Web-{D95A35D8-7710-63A5-B911-AF53EA5BA753}" dt="2018-11-28T18:25:24.708" v="191"/>
          <ac:picMkLst>
            <pc:docMk/>
            <pc:sldMk cId="3353594553" sldId="264"/>
            <ac:picMk id="4" creationId="{81DB4EAD-212D-4A31-B35C-C3EAE935C06B}"/>
          </ac:picMkLst>
        </pc:picChg>
      </pc:sldChg>
      <pc:sldChg chg="modSp new">
        <pc:chgData name="Williams, Kelly A" userId="S::kwilliams@ldcsb.ca::5687177e-797b-4d87-b52e-cddf033779f0" providerId="AD" clId="Web-{D95A35D8-7710-63A5-B911-AF53EA5BA753}" dt="2018-11-28T18:29:00.795" v="224" actId="20577"/>
        <pc:sldMkLst>
          <pc:docMk/>
          <pc:sldMk cId="132268778" sldId="265"/>
        </pc:sldMkLst>
        <pc:spChg chg="mod">
          <ac:chgData name="Williams, Kelly A" userId="S::kwilliams@ldcsb.ca::5687177e-797b-4d87-b52e-cddf033779f0" providerId="AD" clId="Web-{D95A35D8-7710-63A5-B911-AF53EA5BA753}" dt="2018-11-28T18:27:22.495" v="216" actId="20577"/>
          <ac:spMkLst>
            <pc:docMk/>
            <pc:sldMk cId="132268778" sldId="265"/>
            <ac:spMk id="2" creationId="{D5BE0C03-8ADD-466D-B6EB-2E53FF9653B2}"/>
          </ac:spMkLst>
        </pc:spChg>
        <pc:spChg chg="mod">
          <ac:chgData name="Williams, Kelly A" userId="S::kwilliams@ldcsb.ca::5687177e-797b-4d87-b52e-cddf033779f0" providerId="AD" clId="Web-{D95A35D8-7710-63A5-B911-AF53EA5BA753}" dt="2018-11-28T18:29:00.795" v="224" actId="20577"/>
          <ac:spMkLst>
            <pc:docMk/>
            <pc:sldMk cId="132268778" sldId="265"/>
            <ac:spMk id="3" creationId="{DF4574D4-7117-4F29-9052-7789FD28198E}"/>
          </ac:spMkLst>
        </pc:spChg>
      </pc:sldChg>
      <pc:sldChg chg="addSp modSp new mod setBg">
        <pc:chgData name="Williams, Kelly A" userId="S::kwilliams@ldcsb.ca::5687177e-797b-4d87-b52e-cddf033779f0" providerId="AD" clId="Web-{D95A35D8-7710-63A5-B911-AF53EA5BA753}" dt="2018-11-28T18:33:42.339" v="269" actId="14100"/>
        <pc:sldMkLst>
          <pc:docMk/>
          <pc:sldMk cId="85828247" sldId="266"/>
        </pc:sldMkLst>
        <pc:spChg chg="mod">
          <ac:chgData name="Williams, Kelly A" userId="S::kwilliams@ldcsb.ca::5687177e-797b-4d87-b52e-cddf033779f0" providerId="AD" clId="Web-{D95A35D8-7710-63A5-B911-AF53EA5BA753}" dt="2018-11-28T18:33:42.339" v="269" actId="14100"/>
          <ac:spMkLst>
            <pc:docMk/>
            <pc:sldMk cId="85828247" sldId="266"/>
            <ac:spMk id="2" creationId="{480A1974-9C89-4AA0-88AC-B7B10A5BD8AE}"/>
          </ac:spMkLst>
        </pc:spChg>
        <pc:spChg chg="mod">
          <ac:chgData name="Williams, Kelly A" userId="S::kwilliams@ldcsb.ca::5687177e-797b-4d87-b52e-cddf033779f0" providerId="AD" clId="Web-{D95A35D8-7710-63A5-B911-AF53EA5BA753}" dt="2018-11-28T18:33:16.213" v="266" actId="20577"/>
          <ac:spMkLst>
            <pc:docMk/>
            <pc:sldMk cId="85828247" sldId="266"/>
            <ac:spMk id="3" creationId="{0561F00A-B017-45B0-81F9-4F64054606C9}"/>
          </ac:spMkLst>
        </pc:spChg>
        <pc:spChg chg="add">
          <ac:chgData name="Williams, Kelly A" userId="S::kwilliams@ldcsb.ca::5687177e-797b-4d87-b52e-cddf033779f0" providerId="AD" clId="Web-{D95A35D8-7710-63A5-B911-AF53EA5BA753}" dt="2018-11-28T18:32:17.523" v="257"/>
          <ac:spMkLst>
            <pc:docMk/>
            <pc:sldMk cId="85828247" sldId="266"/>
            <ac:spMk id="9" creationId="{4DA90C30-B990-4CCA-B584-40F864DA3A82}"/>
          </ac:spMkLst>
        </pc:spChg>
        <pc:grpChg chg="add">
          <ac:chgData name="Williams, Kelly A" userId="S::kwilliams@ldcsb.ca::5687177e-797b-4d87-b52e-cddf033779f0" providerId="AD" clId="Web-{D95A35D8-7710-63A5-B911-AF53EA5BA753}" dt="2018-11-28T18:32:17.523" v="257"/>
          <ac:grpSpMkLst>
            <pc:docMk/>
            <pc:sldMk cId="85828247" sldId="266"/>
            <ac:grpSpMk id="11" creationId="{D060B936-2771-48DC-842C-14EE9318E3E2}"/>
          </ac:grpSpMkLst>
        </pc:grpChg>
        <pc:picChg chg="add mod">
          <ac:chgData name="Williams, Kelly A" userId="S::kwilliams@ldcsb.ca::5687177e-797b-4d87-b52e-cddf033779f0" providerId="AD" clId="Web-{D95A35D8-7710-63A5-B911-AF53EA5BA753}" dt="2018-11-28T18:32:17.523" v="257"/>
          <ac:picMkLst>
            <pc:docMk/>
            <pc:sldMk cId="85828247" sldId="266"/>
            <ac:picMk id="4" creationId="{C96A9AC0-1B9D-4DD2-866B-B778B29FDCEA}"/>
          </ac:picMkLst>
        </pc:picChg>
      </pc:sldChg>
      <pc:sldChg chg="addSp modSp new mod setBg">
        <pc:chgData name="Williams, Kelly A" userId="S::kwilliams@ldcsb.ca::5687177e-797b-4d87-b52e-cddf033779f0" providerId="AD" clId="Web-{D95A35D8-7710-63A5-B911-AF53EA5BA753}" dt="2018-11-28T18:37:21.708" v="312" actId="20577"/>
        <pc:sldMkLst>
          <pc:docMk/>
          <pc:sldMk cId="3403602471" sldId="267"/>
        </pc:sldMkLst>
        <pc:spChg chg="mod">
          <ac:chgData name="Williams, Kelly A" userId="S::kwilliams@ldcsb.ca::5687177e-797b-4d87-b52e-cddf033779f0" providerId="AD" clId="Web-{D95A35D8-7710-63A5-B911-AF53EA5BA753}" dt="2018-11-28T18:37:14.739" v="309" actId="20577"/>
          <ac:spMkLst>
            <pc:docMk/>
            <pc:sldMk cId="3403602471" sldId="267"/>
            <ac:spMk id="2" creationId="{19D016DE-FA3D-4AB8-8C36-A5AAAC3E358D}"/>
          </ac:spMkLst>
        </pc:spChg>
        <pc:spChg chg="mod ord">
          <ac:chgData name="Williams, Kelly A" userId="S::kwilliams@ldcsb.ca::5687177e-797b-4d87-b52e-cddf033779f0" providerId="AD" clId="Web-{D95A35D8-7710-63A5-B911-AF53EA5BA753}" dt="2018-11-28T18:37:21.708" v="312" actId="20577"/>
          <ac:spMkLst>
            <pc:docMk/>
            <pc:sldMk cId="3403602471" sldId="267"/>
            <ac:spMk id="3" creationId="{5E62C6D0-D47B-462F-BD47-2711361518F2}"/>
          </ac:spMkLst>
        </pc:spChg>
        <pc:spChg chg="add">
          <ac:chgData name="Williams, Kelly A" userId="S::kwilliams@ldcsb.ca::5687177e-797b-4d87-b52e-cddf033779f0" providerId="AD" clId="Web-{D95A35D8-7710-63A5-B911-AF53EA5BA753}" dt="2018-11-28T18:36:18.174" v="307"/>
          <ac:spMkLst>
            <pc:docMk/>
            <pc:sldMk cId="3403602471" sldId="267"/>
            <ac:spMk id="9" creationId="{CCF043BA-0C52-4068-BCF5-2B2D89BA9D36}"/>
          </ac:spMkLst>
        </pc:spChg>
        <pc:grpChg chg="add">
          <ac:chgData name="Williams, Kelly A" userId="S::kwilliams@ldcsb.ca::5687177e-797b-4d87-b52e-cddf033779f0" providerId="AD" clId="Web-{D95A35D8-7710-63A5-B911-AF53EA5BA753}" dt="2018-11-28T18:36:18.174" v="307"/>
          <ac:grpSpMkLst>
            <pc:docMk/>
            <pc:sldMk cId="3403602471" sldId="267"/>
            <ac:grpSpMk id="11" creationId="{789ACCC8-A635-400E-B9C0-AD9CA57109CE}"/>
          </ac:grpSpMkLst>
        </pc:grpChg>
        <pc:picChg chg="add mod">
          <ac:chgData name="Williams, Kelly A" userId="S::kwilliams@ldcsb.ca::5687177e-797b-4d87-b52e-cddf033779f0" providerId="AD" clId="Web-{D95A35D8-7710-63A5-B911-AF53EA5BA753}" dt="2018-11-28T18:36:18.174" v="307"/>
          <ac:picMkLst>
            <pc:docMk/>
            <pc:sldMk cId="3403602471" sldId="267"/>
            <ac:picMk id="4" creationId="{0B62D9A7-BE31-4F63-91E5-588175D68036}"/>
          </ac:picMkLst>
        </pc:picChg>
      </pc:sldChg>
      <pc:sldChg chg="modSp new">
        <pc:chgData name="Williams, Kelly A" userId="S::kwilliams@ldcsb.ca::5687177e-797b-4d87-b52e-cddf033779f0" providerId="AD" clId="Web-{D95A35D8-7710-63A5-B911-AF53EA5BA753}" dt="2018-11-28T18:39:06.431" v="337" actId="20577"/>
        <pc:sldMkLst>
          <pc:docMk/>
          <pc:sldMk cId="4009984146" sldId="268"/>
        </pc:sldMkLst>
        <pc:spChg chg="mod">
          <ac:chgData name="Williams, Kelly A" userId="S::kwilliams@ldcsb.ca::5687177e-797b-4d87-b52e-cddf033779f0" providerId="AD" clId="Web-{D95A35D8-7710-63A5-B911-AF53EA5BA753}" dt="2018-11-28T18:38:48.586" v="328" actId="20577"/>
          <ac:spMkLst>
            <pc:docMk/>
            <pc:sldMk cId="4009984146" sldId="268"/>
            <ac:spMk id="2" creationId="{5B15D2BD-402A-4704-9027-BBCC280F66D8}"/>
          </ac:spMkLst>
        </pc:spChg>
        <pc:spChg chg="mod">
          <ac:chgData name="Williams, Kelly A" userId="S::kwilliams@ldcsb.ca::5687177e-797b-4d87-b52e-cddf033779f0" providerId="AD" clId="Web-{D95A35D8-7710-63A5-B911-AF53EA5BA753}" dt="2018-11-28T18:39:06.431" v="337" actId="20577"/>
          <ac:spMkLst>
            <pc:docMk/>
            <pc:sldMk cId="4009984146" sldId="268"/>
            <ac:spMk id="3" creationId="{C99C1684-ED48-45DE-AD3A-DB12B9CDC9B9}"/>
          </ac:spMkLst>
        </pc:spChg>
      </pc:sldChg>
      <pc:sldChg chg="modSp new">
        <pc:chgData name="Williams, Kelly A" userId="S::kwilliams@ldcsb.ca::5687177e-797b-4d87-b52e-cddf033779f0" providerId="AD" clId="Web-{D95A35D8-7710-63A5-B911-AF53EA5BA753}" dt="2018-11-28T18:47:27.734" v="357" actId="20577"/>
        <pc:sldMkLst>
          <pc:docMk/>
          <pc:sldMk cId="2418219881" sldId="269"/>
        </pc:sldMkLst>
        <pc:spChg chg="mod">
          <ac:chgData name="Williams, Kelly A" userId="S::kwilliams@ldcsb.ca::5687177e-797b-4d87-b52e-cddf033779f0" providerId="AD" clId="Web-{D95A35D8-7710-63A5-B911-AF53EA5BA753}" dt="2018-11-28T18:45:46.636" v="349" actId="20577"/>
          <ac:spMkLst>
            <pc:docMk/>
            <pc:sldMk cId="2418219881" sldId="269"/>
            <ac:spMk id="2" creationId="{53E9F5B5-5B2E-4701-91AE-CB81C2D17B62}"/>
          </ac:spMkLst>
        </pc:spChg>
        <pc:spChg chg="mod">
          <ac:chgData name="Williams, Kelly A" userId="S::kwilliams@ldcsb.ca::5687177e-797b-4d87-b52e-cddf033779f0" providerId="AD" clId="Web-{D95A35D8-7710-63A5-B911-AF53EA5BA753}" dt="2018-11-28T18:47:27.734" v="357" actId="20577"/>
          <ac:spMkLst>
            <pc:docMk/>
            <pc:sldMk cId="2418219881" sldId="269"/>
            <ac:spMk id="3" creationId="{8C05E3F4-FE04-4921-9304-4ACCAECC41C0}"/>
          </ac:spMkLst>
        </pc:spChg>
      </pc:sldChg>
    </pc:docChg>
  </pc:docChgLst>
  <pc:docChgLst>
    <pc:chgData name="Williams, Kelly A" userId="S::kwilliams@ldcsb.ca::5687177e-797b-4d87-b52e-cddf033779f0" providerId="AD" clId="Web-{1B1EBDC2-97E4-7ED7-5CC8-5913C03CB444}"/>
    <pc:docChg chg="addSld modSld">
      <pc:chgData name="Williams, Kelly A" userId="S::kwilliams@ldcsb.ca::5687177e-797b-4d87-b52e-cddf033779f0" providerId="AD" clId="Web-{1B1EBDC2-97E4-7ED7-5CC8-5913C03CB444}" dt="2018-11-27T17:41:15.801" v="227" actId="20577"/>
      <pc:docMkLst>
        <pc:docMk/>
      </pc:docMkLst>
      <pc:sldChg chg="modSp">
        <pc:chgData name="Williams, Kelly A" userId="S::kwilliams@ldcsb.ca::5687177e-797b-4d87-b52e-cddf033779f0" providerId="AD" clId="Web-{1B1EBDC2-97E4-7ED7-5CC8-5913C03CB444}" dt="2018-11-27T17:33:20.502" v="180" actId="20577"/>
        <pc:sldMkLst>
          <pc:docMk/>
          <pc:sldMk cId="3587204419" sldId="259"/>
        </pc:sldMkLst>
        <pc:spChg chg="mod">
          <ac:chgData name="Williams, Kelly A" userId="S::kwilliams@ldcsb.ca::5687177e-797b-4d87-b52e-cddf033779f0" providerId="AD" clId="Web-{1B1EBDC2-97E4-7ED7-5CC8-5913C03CB444}" dt="2018-11-27T17:33:20.502" v="180" actId="20577"/>
          <ac:spMkLst>
            <pc:docMk/>
            <pc:sldMk cId="3587204419" sldId="259"/>
            <ac:spMk id="2" creationId="{15925AC7-F8BB-41F9-B9AB-E14B1021CFA9}"/>
          </ac:spMkLst>
        </pc:spChg>
      </pc:sldChg>
      <pc:sldChg chg="modSp">
        <pc:chgData name="Williams, Kelly A" userId="S::kwilliams@ldcsb.ca::5687177e-797b-4d87-b52e-cddf033779f0" providerId="AD" clId="Web-{1B1EBDC2-97E4-7ED7-5CC8-5913C03CB444}" dt="2018-11-27T17:41:15.113" v="225" actId="20577"/>
        <pc:sldMkLst>
          <pc:docMk/>
          <pc:sldMk cId="3609840892" sldId="260"/>
        </pc:sldMkLst>
        <pc:spChg chg="mod">
          <ac:chgData name="Williams, Kelly A" userId="S::kwilliams@ldcsb.ca::5687177e-797b-4d87-b52e-cddf033779f0" providerId="AD" clId="Web-{1B1EBDC2-97E4-7ED7-5CC8-5913C03CB444}" dt="2018-11-27T17:34:18.378" v="187" actId="20577"/>
          <ac:spMkLst>
            <pc:docMk/>
            <pc:sldMk cId="3609840892" sldId="260"/>
            <ac:spMk id="2" creationId="{BEBF0844-0245-4017-A1F6-6BC0A765E81B}"/>
          </ac:spMkLst>
        </pc:spChg>
        <pc:spChg chg="mod">
          <ac:chgData name="Williams, Kelly A" userId="S::kwilliams@ldcsb.ca::5687177e-797b-4d87-b52e-cddf033779f0" providerId="AD" clId="Web-{1B1EBDC2-97E4-7ED7-5CC8-5913C03CB444}" dt="2018-11-27T17:41:15.113" v="225" actId="20577"/>
          <ac:spMkLst>
            <pc:docMk/>
            <pc:sldMk cId="3609840892" sldId="260"/>
            <ac:spMk id="3" creationId="{E20D5422-7AEF-447C-B2B2-A68E05F251BD}"/>
          </ac:spMkLst>
        </pc:spChg>
      </pc:sldChg>
      <pc:sldChg chg="modSp">
        <pc:chgData name="Williams, Kelly A" userId="S::kwilliams@ldcsb.ca::5687177e-797b-4d87-b52e-cddf033779f0" providerId="AD" clId="Web-{1B1EBDC2-97E4-7ED7-5CC8-5913C03CB444}" dt="2018-11-27T17:33:04.002" v="172" actId="20577"/>
        <pc:sldMkLst>
          <pc:docMk/>
          <pc:sldMk cId="358920566" sldId="261"/>
        </pc:sldMkLst>
        <pc:spChg chg="mod">
          <ac:chgData name="Williams, Kelly A" userId="S::kwilliams@ldcsb.ca::5687177e-797b-4d87-b52e-cddf033779f0" providerId="AD" clId="Web-{1B1EBDC2-97E4-7ED7-5CC8-5913C03CB444}" dt="2018-11-27T17:33:04.002" v="172" actId="20577"/>
          <ac:spMkLst>
            <pc:docMk/>
            <pc:sldMk cId="358920566" sldId="261"/>
            <ac:spMk id="3" creationId="{054F17FE-91D9-41BD-AF3F-9B2E64AE5B92}"/>
          </ac:spMkLst>
        </pc:spChg>
      </pc:sldChg>
      <pc:sldChg chg="modSp new">
        <pc:chgData name="Williams, Kelly A" userId="S::kwilliams@ldcsb.ca::5687177e-797b-4d87-b52e-cddf033779f0" providerId="AD" clId="Web-{1B1EBDC2-97E4-7ED7-5CC8-5913C03CB444}" dt="2018-11-27T16:25:11.421" v="120" actId="20577"/>
        <pc:sldMkLst>
          <pc:docMk/>
          <pc:sldMk cId="3367819604" sldId="262"/>
        </pc:sldMkLst>
        <pc:spChg chg="mod">
          <ac:chgData name="Williams, Kelly A" userId="S::kwilliams@ldcsb.ca::5687177e-797b-4d87-b52e-cddf033779f0" providerId="AD" clId="Web-{1B1EBDC2-97E4-7ED7-5CC8-5913C03CB444}" dt="2018-11-27T16:21:20.499" v="9" actId="20577"/>
          <ac:spMkLst>
            <pc:docMk/>
            <pc:sldMk cId="3367819604" sldId="262"/>
            <ac:spMk id="2" creationId="{8B8388BC-66CB-4359-83CE-2270B44C9AF1}"/>
          </ac:spMkLst>
        </pc:spChg>
        <pc:spChg chg="mod">
          <ac:chgData name="Williams, Kelly A" userId="S::kwilliams@ldcsb.ca::5687177e-797b-4d87-b52e-cddf033779f0" providerId="AD" clId="Web-{1B1EBDC2-97E4-7ED7-5CC8-5913C03CB444}" dt="2018-11-27T16:25:11.421" v="120" actId="20577"/>
          <ac:spMkLst>
            <pc:docMk/>
            <pc:sldMk cId="3367819604" sldId="262"/>
            <ac:spMk id="3" creationId="{F4B9BEB6-A377-4D98-9C50-98E4B7D68807}"/>
          </ac:spMkLst>
        </pc:spChg>
      </pc:sldChg>
      <pc:sldChg chg="addSp modSp new mod setBg">
        <pc:chgData name="Williams, Kelly A" userId="S::kwilliams@ldcsb.ca::5687177e-797b-4d87-b52e-cddf033779f0" providerId="AD" clId="Web-{1B1EBDC2-97E4-7ED7-5CC8-5913C03CB444}" dt="2018-11-27T17:25:30.767" v="169" actId="20577"/>
        <pc:sldMkLst>
          <pc:docMk/>
          <pc:sldMk cId="1968605072" sldId="263"/>
        </pc:sldMkLst>
        <pc:spChg chg="mod">
          <ac:chgData name="Williams, Kelly A" userId="S::kwilliams@ldcsb.ca::5687177e-797b-4d87-b52e-cddf033779f0" providerId="AD" clId="Web-{1B1EBDC2-97E4-7ED7-5CC8-5913C03CB444}" dt="2018-11-27T17:25:11.486" v="165"/>
          <ac:spMkLst>
            <pc:docMk/>
            <pc:sldMk cId="1968605072" sldId="263"/>
            <ac:spMk id="2" creationId="{EA4D5372-2380-40EF-998A-411207F802AA}"/>
          </ac:spMkLst>
        </pc:spChg>
        <pc:spChg chg="mod">
          <ac:chgData name="Williams, Kelly A" userId="S::kwilliams@ldcsb.ca::5687177e-797b-4d87-b52e-cddf033779f0" providerId="AD" clId="Web-{1B1EBDC2-97E4-7ED7-5CC8-5913C03CB444}" dt="2018-11-27T17:25:30.767" v="169" actId="20577"/>
          <ac:spMkLst>
            <pc:docMk/>
            <pc:sldMk cId="1968605072" sldId="263"/>
            <ac:spMk id="3" creationId="{3CAB8E62-D126-4FCA-9C91-A374A1A071A2}"/>
          </ac:spMkLst>
        </pc:spChg>
        <pc:spChg chg="add">
          <ac:chgData name="Williams, Kelly A" userId="S::kwilliams@ldcsb.ca::5687177e-797b-4d87-b52e-cddf033779f0" providerId="AD" clId="Web-{1B1EBDC2-97E4-7ED7-5CC8-5913C03CB444}" dt="2018-11-27T17:25:11.486" v="165"/>
          <ac:spMkLst>
            <pc:docMk/>
            <pc:sldMk cId="1968605072" sldId="263"/>
            <ac:spMk id="9" creationId="{362E11DD-B54B-4751-9C17-39DAF9EF46E7}"/>
          </ac:spMkLst>
        </pc:spChg>
        <pc:grpChg chg="add">
          <ac:chgData name="Williams, Kelly A" userId="S::kwilliams@ldcsb.ca::5687177e-797b-4d87-b52e-cddf033779f0" providerId="AD" clId="Web-{1B1EBDC2-97E4-7ED7-5CC8-5913C03CB444}" dt="2018-11-27T17:25:11.486" v="165"/>
          <ac:grpSpMkLst>
            <pc:docMk/>
            <pc:sldMk cId="1968605072" sldId="263"/>
            <ac:grpSpMk id="11" creationId="{B55DE4E1-F219-45A4-96D9-9A86D0E4DBD2}"/>
          </ac:grpSpMkLst>
        </pc:grpChg>
        <pc:picChg chg="add mod">
          <ac:chgData name="Williams, Kelly A" userId="S::kwilliams@ldcsb.ca::5687177e-797b-4d87-b52e-cddf033779f0" providerId="AD" clId="Web-{1B1EBDC2-97E4-7ED7-5CC8-5913C03CB444}" dt="2018-11-27T17:25:11.486" v="165"/>
          <ac:picMkLst>
            <pc:docMk/>
            <pc:sldMk cId="1968605072" sldId="263"/>
            <ac:picMk id="4" creationId="{40338188-F166-465F-AA06-52C725A31971}"/>
          </ac:picMkLst>
        </pc:picChg>
      </pc:sldChg>
    </pc:docChg>
  </pc:docChgLst>
</pc:chgInfo>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2/1/2019</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2/1/2019</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2/1/2019</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2/1/2019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fanYZJM48A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KjhnLu36j4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MYcqtiCwK5c" TargetMode="External"/><Relationship Id="rId2" Type="http://schemas.openxmlformats.org/officeDocument/2006/relationships/hyperlink" Target="https://www.youtube.com/watch?v=2FmELXN0W_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Rockwell Condensed"/>
              </a:rPr>
              <a:t>Clay Techniques</a:t>
            </a:r>
          </a:p>
        </p:txBody>
      </p:sp>
    </p:spTree>
    <p:extLst>
      <p:ext uri="{BB962C8B-B14F-4D97-AF65-F5344CB8AC3E}">
        <p14:creationId xmlns:p14="http://schemas.microsoft.com/office/powerpoint/2010/main" val="3879346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DA90C30-B990-4CCA-B584-40F864DA3A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80A1974-9C89-4AA0-88AC-B7B10A5BD8AE}"/>
              </a:ext>
            </a:extLst>
          </p:cNvPr>
          <p:cNvSpPr>
            <a:spLocks noGrp="1"/>
          </p:cNvSpPr>
          <p:nvPr>
            <p:ph type="title"/>
          </p:nvPr>
        </p:nvSpPr>
        <p:spPr>
          <a:xfrm>
            <a:off x="382280" y="484632"/>
            <a:ext cx="6743844" cy="1159960"/>
          </a:xfrm>
        </p:spPr>
        <p:txBody>
          <a:bodyPr>
            <a:normAutofit fontScale="90000"/>
          </a:bodyPr>
          <a:lstStyle/>
          <a:p>
            <a:r>
              <a:rPr lang="en-US" sz="4800"/>
              <a:t>Step </a:t>
            </a:r>
            <a:r>
              <a:rPr lang="en-US" sz="4800">
                <a:latin typeface="Rockwell Condensed"/>
              </a:rPr>
              <a:t>4</a:t>
            </a:r>
            <a:r>
              <a:rPr lang="en-US" sz="4800"/>
              <a:t> for </a:t>
            </a:r>
            <a:r>
              <a:rPr lang="en-US" sz="4800">
                <a:latin typeface="Rockwell Condensed"/>
              </a:rPr>
              <a:t>building a clay gargoyle</a:t>
            </a:r>
            <a:endParaRPr lang="en-US" sz="4800"/>
          </a:p>
        </p:txBody>
      </p:sp>
      <p:sp>
        <p:nvSpPr>
          <p:cNvPr id="3" name="Content Placeholder 2">
            <a:extLst>
              <a:ext uri="{FF2B5EF4-FFF2-40B4-BE49-F238E27FC236}">
                <a16:creationId xmlns:a16="http://schemas.microsoft.com/office/drawing/2014/main" xmlns="" id="{0561F00A-B017-45B0-81F9-4F64054606C9}"/>
              </a:ext>
            </a:extLst>
          </p:cNvPr>
          <p:cNvSpPr>
            <a:spLocks noGrp="1"/>
          </p:cNvSpPr>
          <p:nvPr>
            <p:ph idx="1"/>
          </p:nvPr>
        </p:nvSpPr>
        <p:spPr>
          <a:xfrm>
            <a:off x="382279" y="2121408"/>
            <a:ext cx="6743845" cy="4646715"/>
          </a:xfrm>
        </p:spPr>
        <p:txBody>
          <a:bodyPr vert="horz" lIns="91440" tIns="45720" rIns="91440" bIns="45720" rtlCol="0" anchor="t">
            <a:normAutofit/>
          </a:bodyPr>
          <a:lstStyle/>
          <a:p>
            <a:r>
              <a:rPr lang="en-CA" sz="1800"/>
              <a:t>Using the rolling pin and slats (1 cm thickness) to roll out a slab for the neck.  </a:t>
            </a:r>
            <a:endParaRPr lang="en-US" sz="1800"/>
          </a:p>
          <a:p>
            <a:r>
              <a:rPr lang="en-CA" sz="1800"/>
              <a:t>Use a piece long enough to create a neck wide enough to hold the base of the sphere.  </a:t>
            </a:r>
            <a:endParaRPr lang="en-US" sz="1800"/>
          </a:p>
          <a:p>
            <a:r>
              <a:rPr lang="en-CA" sz="1800"/>
              <a:t>Bevel cut the edges to create a clean joint.  Slip and score together.  </a:t>
            </a:r>
            <a:endParaRPr lang="en-US" sz="1800"/>
          </a:p>
          <a:p>
            <a:r>
              <a:rPr lang="en-CA" sz="1800"/>
              <a:t>You may wish to make the neck angled (taller at the back) so it allows the sphere to fit in more “naturally”.   </a:t>
            </a:r>
            <a:endParaRPr lang="en-US" sz="1800"/>
          </a:p>
          <a:p>
            <a:r>
              <a:rPr lang="en-CA" sz="1800"/>
              <a:t>Let this “set up” before attaching the head, otherwise the neck will collapse. </a:t>
            </a:r>
            <a:endParaRPr lang="en-US" sz="1800"/>
          </a:p>
          <a:p>
            <a:r>
              <a:rPr lang="en-CA" sz="1800"/>
              <a:t> Sometimes it is helpful to stuff the neck with newspaper to help stabilize the structure.  The newspaper can stay in the sculpture the entire time you are working on it.</a:t>
            </a:r>
            <a:endParaRPr lang="en-US" sz="1800"/>
          </a:p>
        </p:txBody>
      </p:sp>
      <p:pic>
        <p:nvPicPr>
          <p:cNvPr id="4" name="Picture 4" descr="A sculpture of a person&#10;&#10;Description generated with high confidence">
            <a:extLst>
              <a:ext uri="{FF2B5EF4-FFF2-40B4-BE49-F238E27FC236}">
                <a16:creationId xmlns:a16="http://schemas.microsoft.com/office/drawing/2014/main" xmlns="" id="{C96A9AC0-1B9D-4DD2-866B-B778B29FDCEA}"/>
              </a:ext>
            </a:extLst>
          </p:cNvPr>
          <p:cNvPicPr>
            <a:picLocks noChangeAspect="1"/>
          </p:cNvPicPr>
          <p:nvPr/>
        </p:nvPicPr>
        <p:blipFill>
          <a:blip r:embed="rId4"/>
          <a:stretch>
            <a:fillRect/>
          </a:stretch>
        </p:blipFill>
        <p:spPr>
          <a:xfrm>
            <a:off x="8203460" y="1595727"/>
            <a:ext cx="3369177" cy="3369177"/>
          </a:xfrm>
          <a:prstGeom prst="rect">
            <a:avLst/>
          </a:prstGeom>
        </p:spPr>
      </p:pic>
      <p:grpSp>
        <p:nvGrpSpPr>
          <p:cNvPr id="11" name="Group 10">
            <a:extLst>
              <a:ext uri="{FF2B5EF4-FFF2-40B4-BE49-F238E27FC236}">
                <a16:creationId xmlns:a16="http://schemas.microsoft.com/office/drawing/2014/main" xmlns="" id="{D060B936-2771-48DC-842C-14EE9318E3E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xmlns="" id="{DB4EC8B4-4BB2-45C2-A68A-28E36AC10E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xmlns="" id="{1431D296-F8F1-41C3-A211-E83E243C51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85828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CCF043BA-0C52-4068-BCF5-2B2D89BA9D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9D016DE-FA3D-4AB8-8C36-A5AAAC3E358D}"/>
              </a:ext>
            </a:extLst>
          </p:cNvPr>
          <p:cNvSpPr>
            <a:spLocks noGrp="1"/>
          </p:cNvSpPr>
          <p:nvPr>
            <p:ph type="title"/>
          </p:nvPr>
        </p:nvSpPr>
        <p:spPr>
          <a:xfrm>
            <a:off x="7883612" y="201324"/>
            <a:ext cx="3816774" cy="1609344"/>
          </a:xfrm>
          <a:ln>
            <a:noFill/>
          </a:ln>
        </p:spPr>
        <p:txBody>
          <a:bodyPr>
            <a:normAutofit/>
          </a:bodyPr>
          <a:lstStyle/>
          <a:p>
            <a:r>
              <a:rPr lang="en-US" sz="3600"/>
              <a:t>Step 5</a:t>
            </a:r>
            <a:r>
              <a:rPr lang="en-US" sz="3600">
                <a:latin typeface="Rockwell Condensed"/>
              </a:rPr>
              <a:t> for </a:t>
            </a:r>
            <a:r>
              <a:rPr lang="en-US" sz="3600"/>
              <a:t>building a clay gargoyle</a:t>
            </a:r>
            <a:endParaRPr lang="en-US" sz="3600">
              <a:latin typeface="Rockwell Condensed"/>
            </a:endParaRPr>
          </a:p>
        </p:txBody>
      </p:sp>
      <p:pic>
        <p:nvPicPr>
          <p:cNvPr id="4" name="Picture 4" descr="A picture containing person, ground, outdoor&#10;&#10;Description generated with high confidence">
            <a:extLst>
              <a:ext uri="{FF2B5EF4-FFF2-40B4-BE49-F238E27FC236}">
                <a16:creationId xmlns:a16="http://schemas.microsoft.com/office/drawing/2014/main" xmlns="" id="{0B62D9A7-BE31-4F63-91E5-588175D68036}"/>
              </a:ext>
            </a:extLst>
          </p:cNvPr>
          <p:cNvPicPr>
            <a:picLocks noChangeAspect="1"/>
          </p:cNvPicPr>
          <p:nvPr/>
        </p:nvPicPr>
        <p:blipFill rotWithShape="1">
          <a:blip r:embed="rId4"/>
          <a:srcRect l="12793" r="4651"/>
          <a:stretch/>
        </p:blipFill>
        <p:spPr>
          <a:xfrm>
            <a:off x="3343" y="10"/>
            <a:ext cx="7548923" cy="6857990"/>
          </a:xfrm>
          <a:prstGeom prst="rect">
            <a:avLst/>
          </a:prstGeom>
        </p:spPr>
      </p:pic>
      <p:sp>
        <p:nvSpPr>
          <p:cNvPr id="3" name="Content Placeholder 2">
            <a:extLst>
              <a:ext uri="{FF2B5EF4-FFF2-40B4-BE49-F238E27FC236}">
                <a16:creationId xmlns:a16="http://schemas.microsoft.com/office/drawing/2014/main" xmlns="" id="{5E62C6D0-D47B-462F-BD47-2711361518F2}"/>
              </a:ext>
            </a:extLst>
          </p:cNvPr>
          <p:cNvSpPr>
            <a:spLocks noGrp="1"/>
          </p:cNvSpPr>
          <p:nvPr>
            <p:ph idx="1"/>
          </p:nvPr>
        </p:nvSpPr>
        <p:spPr>
          <a:xfrm>
            <a:off x="7883611" y="2121408"/>
            <a:ext cx="3816774" cy="4050792"/>
          </a:xfrm>
        </p:spPr>
        <p:txBody>
          <a:bodyPr vert="horz" lIns="91440" tIns="45720" rIns="91440" bIns="45720" rtlCol="0" anchor="t">
            <a:normAutofit/>
          </a:bodyPr>
          <a:lstStyle/>
          <a:p>
            <a:r>
              <a:rPr lang="en-CA" sz="1800"/>
              <a:t>Now comes the creative part!  Using different clay methods- pinch, coil and slab – create all the features.  </a:t>
            </a:r>
            <a:endParaRPr lang="en-US" sz="1800"/>
          </a:p>
          <a:p>
            <a:r>
              <a:rPr lang="en-CA" sz="1800"/>
              <a:t>For example, you may use a pinch pot to create the muzzle or snout of a lion, tiger, or dog.  You may use a slab to create a beak.  You may use a slab construction to create the ears or a horn.  You may use the coil construction method to create the brow or ridges of the forehead and eyes.  This is where you need to be creative. </a:t>
            </a:r>
          </a:p>
          <a:p>
            <a:endParaRPr lang="en-CA" sz="1600"/>
          </a:p>
        </p:txBody>
      </p:sp>
      <p:grpSp>
        <p:nvGrpSpPr>
          <p:cNvPr id="11" name="Group 10">
            <a:extLst>
              <a:ext uri="{FF2B5EF4-FFF2-40B4-BE49-F238E27FC236}">
                <a16:creationId xmlns:a16="http://schemas.microsoft.com/office/drawing/2014/main" xmlns="" id="{789ACCC8-A635-400E-B9C0-AD9CA57109C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xmlns="" id="{CBC21CEB-233C-4B50-8CCA-829AD0428F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xmlns="" id="{F3DF2D74-CD63-49A8-A93B-9DA2F59511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403602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E9F5B5-5B2E-4701-91AE-CB81C2D17B62}"/>
              </a:ext>
            </a:extLst>
          </p:cNvPr>
          <p:cNvSpPr>
            <a:spLocks noGrp="1"/>
          </p:cNvSpPr>
          <p:nvPr>
            <p:ph type="title"/>
          </p:nvPr>
        </p:nvSpPr>
        <p:spPr/>
        <p:txBody>
          <a:bodyPr/>
          <a:lstStyle/>
          <a:p>
            <a:r>
              <a:rPr lang="en-US"/>
              <a:t>The coil technique</a:t>
            </a:r>
          </a:p>
        </p:txBody>
      </p:sp>
      <p:sp>
        <p:nvSpPr>
          <p:cNvPr id="3" name="Content Placeholder 2">
            <a:extLst>
              <a:ext uri="{FF2B5EF4-FFF2-40B4-BE49-F238E27FC236}">
                <a16:creationId xmlns:a16="http://schemas.microsoft.com/office/drawing/2014/main" xmlns="" id="{8C05E3F4-FE04-4921-9304-4ACCAECC41C0}"/>
              </a:ext>
            </a:extLst>
          </p:cNvPr>
          <p:cNvSpPr>
            <a:spLocks noGrp="1"/>
          </p:cNvSpPr>
          <p:nvPr>
            <p:ph idx="1"/>
          </p:nvPr>
        </p:nvSpPr>
        <p:spPr/>
        <p:txBody>
          <a:bodyPr vert="horz" lIns="91440" tIns="45720" rIns="91440" bIns="45720" rtlCol="0" anchor="t">
            <a:normAutofit/>
          </a:bodyPr>
          <a:lstStyle/>
          <a:p>
            <a:r>
              <a:rPr lang="en-US" dirty="0">
                <a:hlinkClick r:id="rId2"/>
              </a:rPr>
              <a:t>https://www.youtube.com/watch?v=fanYZJM48As</a:t>
            </a:r>
            <a:r>
              <a:rPr lang="en-US" dirty="0"/>
              <a:t> </a:t>
            </a:r>
            <a:endParaRPr lang="en-US"/>
          </a:p>
        </p:txBody>
      </p:sp>
    </p:spTree>
    <p:extLst>
      <p:ext uri="{BB962C8B-B14F-4D97-AF65-F5344CB8AC3E}">
        <p14:creationId xmlns:p14="http://schemas.microsoft.com/office/powerpoint/2010/main" val="2418219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15D2BD-402A-4704-9027-BBCC280F66D8}"/>
              </a:ext>
            </a:extLst>
          </p:cNvPr>
          <p:cNvSpPr>
            <a:spLocks noGrp="1"/>
          </p:cNvSpPr>
          <p:nvPr>
            <p:ph type="title"/>
          </p:nvPr>
        </p:nvSpPr>
        <p:spPr/>
        <p:txBody>
          <a:bodyPr/>
          <a:lstStyle/>
          <a:p>
            <a:r>
              <a:rPr lang="en-US"/>
              <a:t>One caution</a:t>
            </a:r>
            <a:endParaRPr lang="en-US">
              <a:latin typeface="Rockwell Condensed"/>
            </a:endParaRPr>
          </a:p>
        </p:txBody>
      </p:sp>
      <p:sp>
        <p:nvSpPr>
          <p:cNvPr id="3" name="Content Placeholder 2">
            <a:extLst>
              <a:ext uri="{FF2B5EF4-FFF2-40B4-BE49-F238E27FC236}">
                <a16:creationId xmlns:a16="http://schemas.microsoft.com/office/drawing/2014/main" xmlns="" id="{C99C1684-ED48-45DE-AD3A-DB12B9CDC9B9}"/>
              </a:ext>
            </a:extLst>
          </p:cNvPr>
          <p:cNvSpPr>
            <a:spLocks noGrp="1"/>
          </p:cNvSpPr>
          <p:nvPr>
            <p:ph idx="1"/>
          </p:nvPr>
        </p:nvSpPr>
        <p:spPr/>
        <p:txBody>
          <a:bodyPr vert="horz" lIns="91440" tIns="45720" rIns="91440" bIns="45720" rtlCol="0" anchor="t">
            <a:normAutofit/>
          </a:bodyPr>
          <a:lstStyle/>
          <a:p>
            <a:r>
              <a:rPr lang="en-CA"/>
              <a:t>Be careful not to get too thick with your clay.  </a:t>
            </a:r>
            <a:endParaRPr lang="en-US"/>
          </a:p>
          <a:p>
            <a:r>
              <a:rPr lang="en-CA"/>
              <a:t>You may have to hollow out sections before attaching them to the head.  </a:t>
            </a:r>
            <a:endParaRPr lang="en-US"/>
          </a:p>
          <a:p>
            <a:r>
              <a:rPr lang="en-CA"/>
              <a:t>DO NOT ALLOW ANY AIR POCKETS TO EXIST!  If you have any of these, your piece will blow up in the kiln.  </a:t>
            </a:r>
            <a:endParaRPr lang="en-US"/>
          </a:p>
          <a:p>
            <a:r>
              <a:rPr lang="en-CA"/>
              <a:t>Worst case scenario, you take out someone else’s gargoyle with yours!  </a:t>
            </a:r>
            <a:endParaRPr lang="en-US"/>
          </a:p>
          <a:p>
            <a:r>
              <a:rPr lang="en-CA"/>
              <a:t>Therefore, when attaching hollow horns, be sure to use a needle tool to put in a small hole into the air pocket to release air.  Just a small hole will do it!</a:t>
            </a:r>
            <a:endParaRPr lang="en-US"/>
          </a:p>
        </p:txBody>
      </p:sp>
    </p:spTree>
    <p:extLst>
      <p:ext uri="{BB962C8B-B14F-4D97-AF65-F5344CB8AC3E}">
        <p14:creationId xmlns:p14="http://schemas.microsoft.com/office/powerpoint/2010/main" val="4009984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8388BC-66CB-4359-83CE-2270B44C9AF1}"/>
              </a:ext>
            </a:extLst>
          </p:cNvPr>
          <p:cNvSpPr>
            <a:spLocks noGrp="1"/>
          </p:cNvSpPr>
          <p:nvPr>
            <p:ph type="title"/>
          </p:nvPr>
        </p:nvSpPr>
        <p:spPr/>
        <p:txBody>
          <a:bodyPr/>
          <a:lstStyle/>
          <a:p>
            <a:r>
              <a:rPr lang="en-US" dirty="0"/>
              <a:t>How to</a:t>
            </a:r>
            <a:r>
              <a:rPr lang="en-US" dirty="0">
                <a:latin typeface="Rockwell Condensed"/>
              </a:rPr>
              <a:t> protect your</a:t>
            </a:r>
            <a:r>
              <a:rPr lang="en-US" dirty="0"/>
              <a:t> clay</a:t>
            </a:r>
          </a:p>
        </p:txBody>
      </p:sp>
      <p:sp>
        <p:nvSpPr>
          <p:cNvPr id="3" name="Content Placeholder 2">
            <a:extLst>
              <a:ext uri="{FF2B5EF4-FFF2-40B4-BE49-F238E27FC236}">
                <a16:creationId xmlns:a16="http://schemas.microsoft.com/office/drawing/2014/main" xmlns="" id="{F4B9BEB6-A377-4D98-9C50-98E4B7D68807}"/>
              </a:ext>
            </a:extLst>
          </p:cNvPr>
          <p:cNvSpPr>
            <a:spLocks noGrp="1"/>
          </p:cNvSpPr>
          <p:nvPr>
            <p:ph idx="1"/>
          </p:nvPr>
        </p:nvSpPr>
        <p:spPr/>
        <p:txBody>
          <a:bodyPr vert="horz" lIns="91440" tIns="45720" rIns="91440" bIns="45720" rtlCol="0" anchor="t">
            <a:normAutofit/>
          </a:bodyPr>
          <a:lstStyle/>
          <a:p>
            <a:r>
              <a:rPr lang="en-CA" dirty="0"/>
              <a:t>Keep clay that you are not working with covered with a </a:t>
            </a:r>
            <a:r>
              <a:rPr lang="en-CA" b="1" dirty="0"/>
              <a:t>DAMP</a:t>
            </a:r>
            <a:r>
              <a:rPr lang="en-CA" dirty="0"/>
              <a:t> J-cloth or paper towel.  </a:t>
            </a:r>
          </a:p>
          <a:p>
            <a:r>
              <a:rPr lang="en-CA" dirty="0"/>
              <a:t>To add water, dip your two fingers into water and rub your hands together.  This is enough water.  Too much will make your clay slimy and will cause it to lose its strength and stability.</a:t>
            </a:r>
          </a:p>
          <a:p>
            <a:r>
              <a:rPr lang="en-CA" u="sng" dirty="0"/>
              <a:t>At the end of each class</a:t>
            </a:r>
            <a:r>
              <a:rPr lang="en-CA" dirty="0"/>
              <a:t>: remember to wrap all clay in a damp J-cloth or paper towel and place it in a plastic bag with no holes.  </a:t>
            </a:r>
            <a:endParaRPr lang="en-US"/>
          </a:p>
          <a:p>
            <a:endParaRPr lang="en-CA" dirty="0"/>
          </a:p>
        </p:txBody>
      </p:sp>
      <p:pic>
        <p:nvPicPr>
          <p:cNvPr id="4" name="Picture 4" descr="A picture containing object&#10;&#10;Description generated with high confidence">
            <a:extLst>
              <a:ext uri="{FF2B5EF4-FFF2-40B4-BE49-F238E27FC236}">
                <a16:creationId xmlns:a16="http://schemas.microsoft.com/office/drawing/2014/main" xmlns="" id="{60049198-2943-49D2-B84F-6C9B5597F90B}"/>
              </a:ext>
            </a:extLst>
          </p:cNvPr>
          <p:cNvPicPr>
            <a:picLocks noChangeAspect="1"/>
          </p:cNvPicPr>
          <p:nvPr/>
        </p:nvPicPr>
        <p:blipFill>
          <a:blip r:embed="rId2"/>
          <a:stretch>
            <a:fillRect/>
          </a:stretch>
        </p:blipFill>
        <p:spPr>
          <a:xfrm>
            <a:off x="6829548" y="4613031"/>
            <a:ext cx="2733675" cy="1676400"/>
          </a:xfrm>
          <a:prstGeom prst="rect">
            <a:avLst/>
          </a:prstGeom>
        </p:spPr>
      </p:pic>
    </p:spTree>
    <p:extLst>
      <p:ext uri="{BB962C8B-B14F-4D97-AF65-F5344CB8AC3E}">
        <p14:creationId xmlns:p14="http://schemas.microsoft.com/office/powerpoint/2010/main" val="3367819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62E11DD-B54B-4751-9C17-39DAF9EF46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A4D5372-2380-40EF-998A-411207F802AA}"/>
              </a:ext>
            </a:extLst>
          </p:cNvPr>
          <p:cNvSpPr>
            <a:spLocks noGrp="1"/>
          </p:cNvSpPr>
          <p:nvPr>
            <p:ph type="title"/>
          </p:nvPr>
        </p:nvSpPr>
        <p:spPr>
          <a:xfrm>
            <a:off x="382280" y="484632"/>
            <a:ext cx="6743844" cy="1609344"/>
          </a:xfrm>
        </p:spPr>
        <p:txBody>
          <a:bodyPr>
            <a:normAutofit/>
          </a:bodyPr>
          <a:lstStyle/>
          <a:p>
            <a:r>
              <a:rPr lang="en-US" sz="4800"/>
              <a:t>Step 1</a:t>
            </a:r>
            <a:r>
              <a:rPr lang="en-US" sz="4800">
                <a:latin typeface="Rockwell Condensed"/>
              </a:rPr>
              <a:t> for BUilding a clay Gargoyle</a:t>
            </a:r>
            <a:endParaRPr lang="en-US" sz="4800"/>
          </a:p>
        </p:txBody>
      </p:sp>
      <p:sp>
        <p:nvSpPr>
          <p:cNvPr id="3" name="Content Placeholder 2">
            <a:extLst>
              <a:ext uri="{FF2B5EF4-FFF2-40B4-BE49-F238E27FC236}">
                <a16:creationId xmlns:a16="http://schemas.microsoft.com/office/drawing/2014/main" xmlns="" id="{3CAB8E62-D126-4FCA-9C91-A374A1A071A2}"/>
              </a:ext>
            </a:extLst>
          </p:cNvPr>
          <p:cNvSpPr>
            <a:spLocks noGrp="1"/>
          </p:cNvSpPr>
          <p:nvPr>
            <p:ph idx="1"/>
          </p:nvPr>
        </p:nvSpPr>
        <p:spPr>
          <a:xfrm>
            <a:off x="382279" y="2121408"/>
            <a:ext cx="6743845" cy="4050792"/>
          </a:xfrm>
        </p:spPr>
        <p:txBody>
          <a:bodyPr vert="horz" lIns="91440" tIns="45720" rIns="91440" bIns="45720" rtlCol="0" anchor="t">
            <a:normAutofit/>
          </a:bodyPr>
          <a:lstStyle/>
          <a:p>
            <a:r>
              <a:rPr lang="en-US" sz="1800" dirty="0"/>
              <a:t> </a:t>
            </a:r>
            <a:r>
              <a:rPr lang="en-US" sz="2800" dirty="0"/>
              <a:t>Build </a:t>
            </a:r>
            <a:r>
              <a:rPr lang="en-US" sz="2800" b="1" dirty="0"/>
              <a:t>2</a:t>
            </a:r>
            <a:r>
              <a:rPr lang="en-US" sz="2800" dirty="0"/>
              <a:t> pinch pots that have the same diameter.</a:t>
            </a:r>
          </a:p>
          <a:p>
            <a:r>
              <a:rPr lang="en-CA" sz="2800" dirty="0"/>
              <a:t> They can be different heights; this is not a concern.  </a:t>
            </a:r>
            <a:endParaRPr lang="en-US" sz="2800"/>
          </a:p>
          <a:p>
            <a:r>
              <a:rPr lang="en-CA" sz="2800" dirty="0"/>
              <a:t>They should be at least 1cm in width, but not exceed 1.5 cm. </a:t>
            </a:r>
            <a:endParaRPr lang="en-US" sz="2800" dirty="0"/>
          </a:p>
          <a:p>
            <a:r>
              <a:rPr lang="en-CA" sz="2800" dirty="0"/>
              <a:t>The following slides explain and show how to build a pinch pot.</a:t>
            </a:r>
          </a:p>
          <a:p>
            <a:endParaRPr lang="en-US" sz="1800"/>
          </a:p>
        </p:txBody>
      </p:sp>
      <p:pic>
        <p:nvPicPr>
          <p:cNvPr id="4" name="Picture 4" descr="A picture containing person, wall, indoor, man&#10;&#10;Description generated with very high confidence">
            <a:extLst>
              <a:ext uri="{FF2B5EF4-FFF2-40B4-BE49-F238E27FC236}">
                <a16:creationId xmlns:a16="http://schemas.microsoft.com/office/drawing/2014/main" xmlns="" id="{40338188-F166-465F-AA06-52C725A31971}"/>
              </a:ext>
            </a:extLst>
          </p:cNvPr>
          <p:cNvPicPr>
            <a:picLocks noChangeAspect="1"/>
          </p:cNvPicPr>
          <p:nvPr/>
        </p:nvPicPr>
        <p:blipFill rotWithShape="1">
          <a:blip r:embed="rId4"/>
          <a:srcRect l="14845" r="40097"/>
          <a:stretch/>
        </p:blipFill>
        <p:spPr>
          <a:xfrm>
            <a:off x="7545274" y="10"/>
            <a:ext cx="4646726" cy="6857990"/>
          </a:xfrm>
          <a:prstGeom prst="rect">
            <a:avLst/>
          </a:prstGeom>
        </p:spPr>
      </p:pic>
      <p:grpSp>
        <p:nvGrpSpPr>
          <p:cNvPr id="11" name="Group 10">
            <a:extLst>
              <a:ext uri="{FF2B5EF4-FFF2-40B4-BE49-F238E27FC236}">
                <a16:creationId xmlns:a16="http://schemas.microsoft.com/office/drawing/2014/main" xmlns="" id="{B55DE4E1-F219-45A4-96D9-9A86D0E4DBD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xmlns="" id="{3601C3FF-4A5D-437C-B3DB-A53B99D308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xmlns="" id="{61B1BDC9-B583-4F65-8FE9-E2CBE71D93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968605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CCF043BA-0C52-4068-BCF5-2B2D89BA9D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5925AC7-F8BB-41F9-B9AB-E14B1021CFA9}"/>
              </a:ext>
            </a:extLst>
          </p:cNvPr>
          <p:cNvSpPr>
            <a:spLocks noGrp="1"/>
          </p:cNvSpPr>
          <p:nvPr>
            <p:ph type="title"/>
          </p:nvPr>
        </p:nvSpPr>
        <p:spPr>
          <a:xfrm>
            <a:off x="7883612" y="484632"/>
            <a:ext cx="3816774" cy="1609344"/>
          </a:xfrm>
          <a:ln>
            <a:noFill/>
          </a:ln>
        </p:spPr>
        <p:txBody>
          <a:bodyPr>
            <a:normAutofit/>
          </a:bodyPr>
          <a:lstStyle/>
          <a:p>
            <a:r>
              <a:rPr lang="en-US" sz="3600" dirty="0">
                <a:latin typeface="Rockwell Condensed"/>
              </a:rPr>
              <a:t>Creating Your </a:t>
            </a:r>
            <a:r>
              <a:rPr lang="en-US" sz="3600">
                <a:latin typeface="Rockwell Condensed"/>
              </a:rPr>
              <a:t>pinchpot: </a:t>
            </a:r>
            <a:endParaRPr lang="en-US" sz="3600" dirty="0">
              <a:latin typeface="Rockwell Condensed"/>
            </a:endParaRPr>
          </a:p>
        </p:txBody>
      </p:sp>
      <p:pic>
        <p:nvPicPr>
          <p:cNvPr id="4" name="Picture 4" descr="A picture containing indoor, person, green&#10;&#10;Description generated with high confidence">
            <a:extLst>
              <a:ext uri="{FF2B5EF4-FFF2-40B4-BE49-F238E27FC236}">
                <a16:creationId xmlns:a16="http://schemas.microsoft.com/office/drawing/2014/main" xmlns="" id="{0E8D8718-1BB8-4ED2-BBE0-63BDAC21E5D8}"/>
              </a:ext>
            </a:extLst>
          </p:cNvPr>
          <p:cNvPicPr>
            <a:picLocks noChangeAspect="1"/>
          </p:cNvPicPr>
          <p:nvPr/>
        </p:nvPicPr>
        <p:blipFill rotWithShape="1">
          <a:blip r:embed="rId4"/>
          <a:srcRect r="26800"/>
          <a:stretch/>
        </p:blipFill>
        <p:spPr>
          <a:xfrm>
            <a:off x="3343" y="10"/>
            <a:ext cx="7548923" cy="6857990"/>
          </a:xfrm>
          <a:prstGeom prst="rect">
            <a:avLst/>
          </a:prstGeom>
        </p:spPr>
      </p:pic>
      <p:sp>
        <p:nvSpPr>
          <p:cNvPr id="3" name="Content Placeholder 2">
            <a:extLst>
              <a:ext uri="{FF2B5EF4-FFF2-40B4-BE49-F238E27FC236}">
                <a16:creationId xmlns:a16="http://schemas.microsoft.com/office/drawing/2014/main" xmlns="" id="{40E1E081-C4F8-4448-AAC1-3FF9AAF482B6}"/>
              </a:ext>
            </a:extLst>
          </p:cNvPr>
          <p:cNvSpPr>
            <a:spLocks noGrp="1"/>
          </p:cNvSpPr>
          <p:nvPr>
            <p:ph idx="1"/>
          </p:nvPr>
        </p:nvSpPr>
        <p:spPr>
          <a:xfrm>
            <a:off x="7883611" y="2121408"/>
            <a:ext cx="3816774" cy="4050792"/>
          </a:xfrm>
        </p:spPr>
        <p:txBody>
          <a:bodyPr vert="horz" lIns="91440" tIns="45720" rIns="91440" bIns="45720" rtlCol="0" anchor="t">
            <a:normAutofit/>
          </a:bodyPr>
          <a:lstStyle/>
          <a:p>
            <a:pPr marL="0" indent="0">
              <a:buNone/>
            </a:pPr>
            <a:r>
              <a:rPr lang="en-US" sz="2400" dirty="0"/>
              <a:t>1. Use your </a:t>
            </a:r>
            <a:r>
              <a:rPr lang="en-US" sz="2400" u="sng" dirty="0"/>
              <a:t>palms</a:t>
            </a:r>
            <a:r>
              <a:rPr lang="en-US" sz="2400" dirty="0"/>
              <a:t> to mold a ball.</a:t>
            </a:r>
          </a:p>
          <a:p>
            <a:pPr marL="0" indent="0">
              <a:buNone/>
            </a:pPr>
            <a:r>
              <a:rPr lang="en-US" sz="2400" dirty="0"/>
              <a:t>*Wiki how tip: "Make sure you don’t create pockets in the surface of the ball by pressing with your fingers."</a:t>
            </a:r>
          </a:p>
          <a:p>
            <a:pPr marL="0" indent="0">
              <a:buNone/>
            </a:pPr>
            <a:endParaRPr lang="en-US" sz="1600"/>
          </a:p>
        </p:txBody>
      </p:sp>
      <p:grpSp>
        <p:nvGrpSpPr>
          <p:cNvPr id="11" name="Group 10">
            <a:extLst>
              <a:ext uri="{FF2B5EF4-FFF2-40B4-BE49-F238E27FC236}">
                <a16:creationId xmlns:a16="http://schemas.microsoft.com/office/drawing/2014/main" xmlns="" id="{789ACCC8-A635-400E-B9C0-AD9CA57109C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xmlns="" id="{CBC21CEB-233C-4B50-8CCA-829AD0428F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xmlns="" id="{F3DF2D74-CD63-49A8-A93B-9DA2F59511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587204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BF0844-0245-4017-A1F6-6BC0A765E81B}"/>
              </a:ext>
            </a:extLst>
          </p:cNvPr>
          <p:cNvSpPr>
            <a:spLocks noGrp="1"/>
          </p:cNvSpPr>
          <p:nvPr>
            <p:ph type="title"/>
          </p:nvPr>
        </p:nvSpPr>
        <p:spPr/>
        <p:txBody>
          <a:bodyPr>
            <a:normAutofit/>
          </a:bodyPr>
          <a:lstStyle/>
          <a:p>
            <a:r>
              <a:rPr lang="en-US" sz="4800">
                <a:latin typeface="Rockwell Condensed"/>
              </a:rPr>
              <a:t>Creating an opening for your pinch pot</a:t>
            </a:r>
          </a:p>
        </p:txBody>
      </p:sp>
      <p:sp>
        <p:nvSpPr>
          <p:cNvPr id="3" name="Content Placeholder 2">
            <a:extLst>
              <a:ext uri="{FF2B5EF4-FFF2-40B4-BE49-F238E27FC236}">
                <a16:creationId xmlns:a16="http://schemas.microsoft.com/office/drawing/2014/main" xmlns="" id="{E20D5422-7AEF-447C-B2B2-A68E05F251BD}"/>
              </a:ext>
            </a:extLst>
          </p:cNvPr>
          <p:cNvSpPr>
            <a:spLocks noGrp="1"/>
          </p:cNvSpPr>
          <p:nvPr>
            <p:ph idx="1"/>
          </p:nvPr>
        </p:nvSpPr>
        <p:spPr/>
        <p:txBody>
          <a:bodyPr vert="horz" lIns="91440" tIns="45720" rIns="91440" bIns="45720" rtlCol="0" anchor="t">
            <a:normAutofit/>
          </a:bodyPr>
          <a:lstStyle/>
          <a:p>
            <a:pPr marL="0" indent="0">
              <a:buNone/>
            </a:pPr>
            <a:r>
              <a:rPr lang="en-US" sz="2800"/>
              <a:t>2.Create an opening in your pinch pot.</a:t>
            </a:r>
            <a:endParaRPr lang="en-US" sz="2800" dirty="0"/>
          </a:p>
          <a:p>
            <a:pPr>
              <a:buChar char="Ø"/>
            </a:pPr>
            <a:r>
              <a:rPr lang="en-US" sz="2800"/>
              <a:t> Gently push your thumb or finger into the centre of the ball.</a:t>
            </a:r>
            <a:endParaRPr lang="en-US" sz="2800" dirty="0"/>
          </a:p>
          <a:p>
            <a:pPr>
              <a:buChar char="Ø"/>
            </a:pPr>
            <a:r>
              <a:rPr lang="en-US" sz="2800"/>
              <a:t> Make sure the width is the same on all sides – consistency is important.</a:t>
            </a:r>
            <a:endParaRPr lang="en-US" sz="2800" dirty="0"/>
          </a:p>
          <a:p>
            <a:r>
              <a:rPr lang="en-US" sz="2800" dirty="0">
                <a:hlinkClick r:id=""/>
              </a:rPr>
              <a:t>https://www.wikihow.com/video/5/55/Make%20a%20Pinch%20Pot%20Step%205%20Version%204.360p.mp4</a:t>
            </a:r>
            <a:endParaRPr lang="en-US" sz="2800"/>
          </a:p>
          <a:p>
            <a:endParaRPr lang="en-US" sz="2800" dirty="0"/>
          </a:p>
          <a:p>
            <a:endParaRPr lang="en-US" sz="2800" dirty="0"/>
          </a:p>
        </p:txBody>
      </p:sp>
    </p:spTree>
    <p:extLst>
      <p:ext uri="{BB962C8B-B14F-4D97-AF65-F5344CB8AC3E}">
        <p14:creationId xmlns:p14="http://schemas.microsoft.com/office/powerpoint/2010/main" val="3609840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C5E3D1-C970-496F-B39A-743C464CF27C}"/>
              </a:ext>
            </a:extLst>
          </p:cNvPr>
          <p:cNvSpPr>
            <a:spLocks noGrp="1"/>
          </p:cNvSpPr>
          <p:nvPr>
            <p:ph type="title"/>
          </p:nvPr>
        </p:nvSpPr>
        <p:spPr/>
        <p:txBody>
          <a:bodyPr/>
          <a:lstStyle/>
          <a:p>
            <a:r>
              <a:rPr lang="en-US" dirty="0"/>
              <a:t>Pinch pot Video</a:t>
            </a:r>
          </a:p>
        </p:txBody>
      </p:sp>
      <p:sp>
        <p:nvSpPr>
          <p:cNvPr id="3" name="Content Placeholder 2">
            <a:extLst>
              <a:ext uri="{FF2B5EF4-FFF2-40B4-BE49-F238E27FC236}">
                <a16:creationId xmlns:a16="http://schemas.microsoft.com/office/drawing/2014/main" xmlns="" id="{9BE56C86-95F5-4571-A09D-E670B7551246}"/>
              </a:ext>
            </a:extLst>
          </p:cNvPr>
          <p:cNvSpPr>
            <a:spLocks noGrp="1"/>
          </p:cNvSpPr>
          <p:nvPr>
            <p:ph idx="1"/>
          </p:nvPr>
        </p:nvSpPr>
        <p:spPr/>
        <p:txBody>
          <a:bodyPr vert="horz" lIns="91440" tIns="45720" rIns="91440" bIns="45720" rtlCol="0" anchor="t">
            <a:normAutofit/>
          </a:bodyPr>
          <a:lstStyle/>
          <a:p>
            <a:r>
              <a:rPr lang="en-US" dirty="0">
                <a:hlinkClick r:id="rId2"/>
              </a:rPr>
              <a:t>https://www.youtube.com/watch?v=KjhnLu36j4A</a:t>
            </a:r>
            <a:r>
              <a:rPr lang="en-US" dirty="0"/>
              <a:t> </a:t>
            </a:r>
            <a:endParaRPr lang="en-US"/>
          </a:p>
        </p:txBody>
      </p:sp>
    </p:spTree>
    <p:extLst>
      <p:ext uri="{BB962C8B-B14F-4D97-AF65-F5344CB8AC3E}">
        <p14:creationId xmlns:p14="http://schemas.microsoft.com/office/powerpoint/2010/main" val="3118103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xmlns="" id="{362E11DD-B54B-4751-9C17-39DAF9EF46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2EAE218-9EAA-4352-A626-7924209BC019}"/>
              </a:ext>
            </a:extLst>
          </p:cNvPr>
          <p:cNvSpPr>
            <a:spLocks noGrp="1"/>
          </p:cNvSpPr>
          <p:nvPr>
            <p:ph type="title"/>
          </p:nvPr>
        </p:nvSpPr>
        <p:spPr>
          <a:xfrm>
            <a:off x="382280" y="484632"/>
            <a:ext cx="6743844" cy="1609344"/>
          </a:xfrm>
        </p:spPr>
        <p:txBody>
          <a:bodyPr>
            <a:normAutofit/>
          </a:bodyPr>
          <a:lstStyle/>
          <a:p>
            <a:r>
              <a:rPr lang="en-US" sz="4800"/>
              <a:t>Step 2</a:t>
            </a:r>
            <a:r>
              <a:rPr lang="en-US" sz="4800">
                <a:latin typeface="Rockwell Condensed"/>
              </a:rPr>
              <a:t> for</a:t>
            </a:r>
            <a:r>
              <a:rPr lang="en-US" sz="4800"/>
              <a:t> building a clay gargoyle</a:t>
            </a:r>
          </a:p>
        </p:txBody>
      </p:sp>
      <p:sp>
        <p:nvSpPr>
          <p:cNvPr id="3" name="Content Placeholder 2">
            <a:extLst>
              <a:ext uri="{FF2B5EF4-FFF2-40B4-BE49-F238E27FC236}">
                <a16:creationId xmlns:a16="http://schemas.microsoft.com/office/drawing/2014/main" xmlns="" id="{F5B7B4DC-DB34-4401-A983-1426E3BAFF66}"/>
              </a:ext>
            </a:extLst>
          </p:cNvPr>
          <p:cNvSpPr>
            <a:spLocks noGrp="1"/>
          </p:cNvSpPr>
          <p:nvPr>
            <p:ph idx="1"/>
          </p:nvPr>
        </p:nvSpPr>
        <p:spPr>
          <a:xfrm>
            <a:off x="382279" y="2121408"/>
            <a:ext cx="6743845" cy="4558792"/>
          </a:xfrm>
        </p:spPr>
        <p:txBody>
          <a:bodyPr vert="horz" lIns="91440" tIns="45720" rIns="91440" bIns="45720" rtlCol="0" anchor="t">
            <a:normAutofit/>
          </a:bodyPr>
          <a:lstStyle/>
          <a:p>
            <a:r>
              <a:rPr lang="en-CA" sz="2200"/>
              <a:t>Attach the two pots together by the “slip and score” method.  </a:t>
            </a:r>
            <a:endParaRPr lang="en-US" sz="2200"/>
          </a:p>
          <a:p>
            <a:r>
              <a:rPr lang="en-CA" sz="2200"/>
              <a:t>Give them a “wiggle” to help them to stick.  </a:t>
            </a:r>
            <a:endParaRPr lang="en-US" sz="2200"/>
          </a:p>
          <a:p>
            <a:r>
              <a:rPr lang="en-CA" sz="2200"/>
              <a:t>“Marry” the clay together with your fingers or a wooden tool so the seam is not visible.  </a:t>
            </a:r>
            <a:endParaRPr lang="en-US" sz="2200"/>
          </a:p>
          <a:p>
            <a:r>
              <a:rPr lang="en-CA" sz="2200"/>
              <a:t>It is incredibly important to always REMEMBER where your seam is since this is the weak point of your sphere. </a:t>
            </a:r>
            <a:endParaRPr lang="en-US" sz="2200"/>
          </a:p>
          <a:p>
            <a:r>
              <a:rPr lang="en-CA" sz="2200"/>
              <a:t> NEVER lay the sphere on its seam.  This will cause the sphere to crack—a crack that cannot be repaired.  </a:t>
            </a:r>
            <a:endParaRPr lang="en-US" sz="2200"/>
          </a:p>
        </p:txBody>
      </p:sp>
      <p:pic>
        <p:nvPicPr>
          <p:cNvPr id="4" name="Picture 4">
            <a:extLst>
              <a:ext uri="{FF2B5EF4-FFF2-40B4-BE49-F238E27FC236}">
                <a16:creationId xmlns:a16="http://schemas.microsoft.com/office/drawing/2014/main" xmlns="" id="{81DB4EAD-212D-4A31-B35C-C3EAE935C06B}"/>
              </a:ext>
            </a:extLst>
          </p:cNvPr>
          <p:cNvPicPr>
            <a:picLocks noChangeAspect="1"/>
          </p:cNvPicPr>
          <p:nvPr/>
        </p:nvPicPr>
        <p:blipFill rotWithShape="1">
          <a:blip r:embed="rId4"/>
          <a:srcRect l="29987" r="19196"/>
          <a:stretch/>
        </p:blipFill>
        <p:spPr>
          <a:xfrm>
            <a:off x="7545274" y="10"/>
            <a:ext cx="4646726" cy="6857990"/>
          </a:xfrm>
          <a:prstGeom prst="rect">
            <a:avLst/>
          </a:prstGeom>
        </p:spPr>
      </p:pic>
      <p:grpSp>
        <p:nvGrpSpPr>
          <p:cNvPr id="15" name="Group 10">
            <a:extLst>
              <a:ext uri="{FF2B5EF4-FFF2-40B4-BE49-F238E27FC236}">
                <a16:creationId xmlns:a16="http://schemas.microsoft.com/office/drawing/2014/main" xmlns="" id="{B55DE4E1-F219-45A4-96D9-9A86D0E4DBD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xmlns="" id="{3601C3FF-4A5D-437C-B3DB-A53B99D308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xmlns="" id="{61B1BDC9-B583-4F65-8FE9-E2CBE71D93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353594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2A3FE4-F402-4515-80D6-146E9CD2EAF7}"/>
              </a:ext>
            </a:extLst>
          </p:cNvPr>
          <p:cNvSpPr>
            <a:spLocks noGrp="1"/>
          </p:cNvSpPr>
          <p:nvPr>
            <p:ph type="title"/>
          </p:nvPr>
        </p:nvSpPr>
        <p:spPr/>
        <p:txBody>
          <a:bodyPr/>
          <a:lstStyle/>
          <a:p>
            <a:r>
              <a:rPr lang="en-US" dirty="0"/>
              <a:t>Slip</a:t>
            </a:r>
            <a:r>
              <a:rPr lang="en-US" dirty="0">
                <a:latin typeface="Rockwell Condensed"/>
              </a:rPr>
              <a:t> and Score</a:t>
            </a:r>
            <a:r>
              <a:rPr lang="en-US" dirty="0"/>
              <a:t> videos</a:t>
            </a:r>
          </a:p>
        </p:txBody>
      </p:sp>
      <p:sp>
        <p:nvSpPr>
          <p:cNvPr id="3" name="Content Placeholder 2">
            <a:extLst>
              <a:ext uri="{FF2B5EF4-FFF2-40B4-BE49-F238E27FC236}">
                <a16:creationId xmlns:a16="http://schemas.microsoft.com/office/drawing/2014/main" xmlns="" id="{AE6CF7C9-77E5-4385-82AB-47EA002B543E}"/>
              </a:ext>
            </a:extLst>
          </p:cNvPr>
          <p:cNvSpPr>
            <a:spLocks noGrp="1"/>
          </p:cNvSpPr>
          <p:nvPr>
            <p:ph idx="1"/>
          </p:nvPr>
        </p:nvSpPr>
        <p:spPr/>
        <p:txBody>
          <a:bodyPr vert="horz" lIns="91440" tIns="45720" rIns="91440" bIns="45720" rtlCol="0" anchor="t">
            <a:normAutofit/>
          </a:bodyPr>
          <a:lstStyle/>
          <a:p>
            <a:r>
              <a:rPr lang="en-US" dirty="0">
                <a:hlinkClick r:id="rId2"/>
              </a:rPr>
              <a:t>https://www.youtube.com/watch?v=2FmELXN0W_M</a:t>
            </a:r>
            <a:endParaRPr lang="en-US"/>
          </a:p>
          <a:p>
            <a:r>
              <a:rPr lang="en-US" dirty="0">
                <a:hlinkClick r:id="rId3"/>
              </a:rPr>
              <a:t>https://www.youtube.com/watch?v=MYcqtiCwK5c</a:t>
            </a:r>
          </a:p>
          <a:p>
            <a:endParaRPr lang="en-US" dirty="0"/>
          </a:p>
        </p:txBody>
      </p:sp>
    </p:spTree>
    <p:extLst>
      <p:ext uri="{BB962C8B-B14F-4D97-AF65-F5344CB8AC3E}">
        <p14:creationId xmlns:p14="http://schemas.microsoft.com/office/powerpoint/2010/main" val="1376372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BE0C03-8ADD-466D-B6EB-2E53FF9653B2}"/>
              </a:ext>
            </a:extLst>
          </p:cNvPr>
          <p:cNvSpPr>
            <a:spLocks noGrp="1"/>
          </p:cNvSpPr>
          <p:nvPr>
            <p:ph type="title"/>
          </p:nvPr>
        </p:nvSpPr>
        <p:spPr/>
        <p:txBody>
          <a:bodyPr/>
          <a:lstStyle/>
          <a:p>
            <a:r>
              <a:rPr lang="en-US"/>
              <a:t>Step 3 for Building a clay gargoyle</a:t>
            </a:r>
          </a:p>
        </p:txBody>
      </p:sp>
      <p:sp>
        <p:nvSpPr>
          <p:cNvPr id="3" name="Content Placeholder 2">
            <a:extLst>
              <a:ext uri="{FF2B5EF4-FFF2-40B4-BE49-F238E27FC236}">
                <a16:creationId xmlns:a16="http://schemas.microsoft.com/office/drawing/2014/main" xmlns="" id="{DF4574D4-7117-4F29-9052-7789FD28198E}"/>
              </a:ext>
            </a:extLst>
          </p:cNvPr>
          <p:cNvSpPr>
            <a:spLocks noGrp="1"/>
          </p:cNvSpPr>
          <p:nvPr>
            <p:ph idx="1"/>
          </p:nvPr>
        </p:nvSpPr>
        <p:spPr/>
        <p:txBody>
          <a:bodyPr vert="horz" lIns="91440" tIns="45720" rIns="91440" bIns="45720" rtlCol="0" anchor="t">
            <a:normAutofit/>
          </a:bodyPr>
          <a:lstStyle/>
          <a:p>
            <a:r>
              <a:rPr lang="en-CA" sz="2400"/>
              <a:t>Cut out a hole in the bottom, large enough for you to use a wooden tool to marry the clay together on the inside.  </a:t>
            </a:r>
            <a:endParaRPr lang="en-US" sz="2400"/>
          </a:p>
          <a:p>
            <a:r>
              <a:rPr lang="en-CA" sz="2400"/>
              <a:t>This will create a stronger bond for your sphere.</a:t>
            </a:r>
            <a:endParaRPr lang="en-US" sz="2400"/>
          </a:p>
        </p:txBody>
      </p:sp>
    </p:spTree>
    <p:extLst>
      <p:ext uri="{BB962C8B-B14F-4D97-AF65-F5344CB8AC3E}">
        <p14:creationId xmlns:p14="http://schemas.microsoft.com/office/powerpoint/2010/main" val="1322687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0</TotalTime>
  <Words>190</Words>
  <Application>Microsoft Office PowerPoint</Application>
  <PresentationFormat>Widescreen</PresentationFormat>
  <Paragraphs>50</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Rockwell</vt:lpstr>
      <vt:lpstr>Rockwell Condensed</vt:lpstr>
      <vt:lpstr>Rockwell Extra Bold</vt:lpstr>
      <vt:lpstr>Wingdings</vt:lpstr>
      <vt:lpstr>Wood Type</vt:lpstr>
      <vt:lpstr>Clay Techniques</vt:lpstr>
      <vt:lpstr>How to protect your clay</vt:lpstr>
      <vt:lpstr>Step 1 for BUilding a clay Gargoyle</vt:lpstr>
      <vt:lpstr>Creating Your pinchpot: </vt:lpstr>
      <vt:lpstr>Creating an opening for your pinch pot</vt:lpstr>
      <vt:lpstr>Pinch pot Video</vt:lpstr>
      <vt:lpstr>Step 2 for building a clay gargoyle</vt:lpstr>
      <vt:lpstr>Slip and Score videos</vt:lpstr>
      <vt:lpstr>Step 3 for Building a clay gargoyle</vt:lpstr>
      <vt:lpstr>Step 4 for building a clay gargoyle</vt:lpstr>
      <vt:lpstr>Step 5 for building a clay gargoyle</vt:lpstr>
      <vt:lpstr>The coil technique</vt:lpstr>
      <vt:lpstr>One caution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Williams, Kelly A</cp:lastModifiedBy>
  <cp:revision>266</cp:revision>
  <dcterms:created xsi:type="dcterms:W3CDTF">2014-09-12T02:14:24Z</dcterms:created>
  <dcterms:modified xsi:type="dcterms:W3CDTF">2019-02-01T21:49:52Z</dcterms:modified>
</cp:coreProperties>
</file>