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Getting familiar with faces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810100C-B2E3-4BD2-B42B-F78F0239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BDA076A-A426-4BA4-91D7-2194025E1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E9F1B-473C-4B70-8D74-2DF7A59F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5272626" cy="1049235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Answer for face #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FE94E2-EB97-4BF3-ADFD-1D6ECE62B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9263DE-9849-4BA8-8990-4AFC76B9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0925473-E783-403A-8BDE-D1EBDAED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ABD99F7-1E3E-4B98-A113-A2DAA96D1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girl posing for a picture&#10;&#10;Description generated with very high confidence">
            <a:extLst>
              <a:ext uri="{FF2B5EF4-FFF2-40B4-BE49-F238E27FC236}">
                <a16:creationId xmlns:a16="http://schemas.microsoft.com/office/drawing/2014/main" xmlns="" id="{8D324DBB-FD42-4932-A84E-59B7F690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r="9541" b="-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36322-B40F-4BE9-B6DA-70DE59CD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US" sz="3200" b="1" dirty="0"/>
              <a:t>Round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3556DA-E50F-49FC-B9C5-16746A937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2D4E8CC-A5F3-49D3-A830-647340CFF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0C701-0738-48CE-9349-B10B75FB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Face # 5</a:t>
            </a: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897C9FE9-0095-414D-9ECC-6D961C272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403" y="805583"/>
            <a:ext cx="4831694" cy="46607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810100C-B2E3-4BD2-B42B-F78F0239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BDA076A-A426-4BA4-91D7-2194025E1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90321-4AE8-45ED-BAE6-323BAF83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US" b="1" dirty="0"/>
              <a:t>Answer for Face #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FE94E2-EB97-4BF3-ADFD-1D6ECE62B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9263DE-9849-4BA8-8990-4AFC76B9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0925473-E783-403A-8BDE-D1EBDAED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ABD99F7-1E3E-4B98-A113-A2DAA96D1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55F79D9-00C4-4922-9F71-633EF302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" r="10139" b="-4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0001B-B06E-4F24-9537-4FD8886B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US" sz="3200" b="1" dirty="0"/>
              <a:t>Oblong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3556DA-E50F-49FC-B9C5-16746A937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2D4E8CC-A5F3-49D3-A830-647340CFF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C100E-6832-4F28-9340-84770F9E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tasks: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CECBA-6ED0-4F1F-B738-2AF400EF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completing some simple drawing exercises in preparation for the photorealism project.</a:t>
            </a:r>
          </a:p>
          <a:p>
            <a:r>
              <a:rPr lang="en-US" dirty="0"/>
              <a:t>Your first task is to view the following images of the human face and then draw the outline of each face in your sketchbook or notebook.</a:t>
            </a:r>
          </a:p>
          <a:p>
            <a:r>
              <a:rPr lang="en-US" dirty="0"/>
              <a:t>Next, write down what type of face shape you think you have drawn for each facial outline.</a:t>
            </a:r>
          </a:p>
        </p:txBody>
      </p:sp>
    </p:spTree>
    <p:extLst>
      <p:ext uri="{BB962C8B-B14F-4D97-AF65-F5344CB8AC3E}">
        <p14:creationId xmlns:p14="http://schemas.microsoft.com/office/powerpoint/2010/main" val="16817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2A279-536D-4291-BE78-2167E292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Face # 1</a:t>
            </a:r>
          </a:p>
        </p:txBody>
      </p:sp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xmlns="" id="{B8CB1594-66CF-4D9C-8967-FF2F92B8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77500-2D58-4C7D-8302-DF02488A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Answer for face #1: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D865114-0CA8-4408-BCC3-25431EF9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sz="2800" b="1" dirty="0"/>
              <a:t>Heart</a:t>
            </a:r>
            <a:endParaRPr lang="en-US" b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xmlns="" id="{6BDE78B8-FCAA-4DDB-80B6-6716E6183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23" r="2" b="16425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4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56EA9-8F86-4430-BD87-5DFCA37B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Face # 2</a:t>
            </a:r>
          </a:p>
        </p:txBody>
      </p:sp>
      <p:pic>
        <p:nvPicPr>
          <p:cNvPr id="8" name="Picture 9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DA5239EE-24FD-4291-B460-158EB66AF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721" y="805583"/>
            <a:ext cx="3111058" cy="4660762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8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0419CA0-BFB4-4390-AB8F-5DBFCA45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F4C623-16D7-4722-8EFB-A5B0E3BC0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31BF9-735C-438A-A008-765FB8E9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b="1" dirty="0"/>
              <a:t>Answer for Face #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6E9C81-ACBE-459E-A7D5-2BB824B68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CE6B8CA8-2F64-4C9D-A526-035FF8E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sz="3200" b="1" dirty="0"/>
              <a:t>Oval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BDCB18-ABE5-43B0-8B68-89FEDAECB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xmlns="" id="{483C65C6-7268-490D-B4A8-927D45FAB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133D4A5-82E5-43A0-9FF0-81B7AC16C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7C64EDF-B1A3-412E-B31B-49D2971E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7808"/>
          <a:stretch/>
        </p:blipFill>
        <p:spPr>
          <a:xfrm>
            <a:off x="8058864" y="1087590"/>
            <a:ext cx="2799103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8EC5C75-E28F-4899-9C2E-39431B82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6AAE0A1-60AD-4190-B85D-2DD81483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ACB5AF3-C165-4E2C-A086-EA67548484F1}"/>
              </a:ext>
            </a:extLst>
          </p:cNvPr>
          <p:cNvSpPr/>
          <p:nvPr/>
        </p:nvSpPr>
        <p:spPr>
          <a:xfrm>
            <a:off x="4618008" y="2274498"/>
            <a:ext cx="1475116" cy="1978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56CE9-987A-4229-B372-512EEE5B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Face # 3</a:t>
            </a:r>
          </a:p>
        </p:txBody>
      </p:sp>
      <p:pic>
        <p:nvPicPr>
          <p:cNvPr id="4" name="Picture 4" descr="A person in a red shirt&#10;&#10;Description generated with very high confidence">
            <a:extLst>
              <a:ext uri="{FF2B5EF4-FFF2-40B4-BE49-F238E27FC236}">
                <a16:creationId xmlns:a16="http://schemas.microsoft.com/office/drawing/2014/main" xmlns="" id="{87B3BD37-D7AE-4E2F-9840-D86073DC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0547" y="805583"/>
            <a:ext cx="3099406" cy="46607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9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                        </a:t>
            </a:r>
            <a:r>
              <a:rPr lang="en-US" sz="3200" b="1" dirty="0">
                <a:solidFill>
                  <a:schemeClr val="tx1"/>
                </a:solidFill>
              </a:rPr>
              <a:t>Square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B18D8-9DBD-4424-9B9B-85630454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Answer for face # 3</a:t>
            </a:r>
          </a:p>
        </p:txBody>
      </p:sp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xmlns="" id="{374DC848-CF9B-4298-96DB-46DD8BFB4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464" y="805583"/>
            <a:ext cx="3495571" cy="46607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E0660-D629-4FFE-B920-2248330C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b="1" dirty="0"/>
              <a:t>Face # 4</a:t>
            </a:r>
          </a:p>
        </p:txBody>
      </p:sp>
      <p:pic>
        <p:nvPicPr>
          <p:cNvPr id="4" name="Picture 4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9D3FC3B6-5C94-48B0-8C7D-8BDDE1B4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721" y="805583"/>
            <a:ext cx="3111058" cy="466076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628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</TotalTime>
  <Words>113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Getting familiar with faces</vt:lpstr>
      <vt:lpstr>Your tasks:</vt:lpstr>
      <vt:lpstr>Face # 1</vt:lpstr>
      <vt:lpstr>Answer for face #1:</vt:lpstr>
      <vt:lpstr>Face # 2</vt:lpstr>
      <vt:lpstr>Answer for Face # 2</vt:lpstr>
      <vt:lpstr>Face # 3</vt:lpstr>
      <vt:lpstr>Answer for face # 3</vt:lpstr>
      <vt:lpstr>Face # 4</vt:lpstr>
      <vt:lpstr>Answer for face # 4</vt:lpstr>
      <vt:lpstr>Face # 5</vt:lpstr>
      <vt:lpstr>Answer for Face #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55</cp:revision>
  <dcterms:created xsi:type="dcterms:W3CDTF">2016-01-13T19:04:32Z</dcterms:created>
  <dcterms:modified xsi:type="dcterms:W3CDTF">2018-09-09T23:42:45Z</dcterms:modified>
</cp:coreProperties>
</file>