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2" r:id="rId6"/>
    <p:sldId id="263" r:id="rId7"/>
    <p:sldId id="260" r:id="rId8"/>
    <p:sldId id="264"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36C6E-A60E-4A63-ABE0-05532B43104B}" v="1" dt="2018-11-21T12:38:59.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Kelly A" userId="S::kwilliams@ldcsb.ca::5687177e-797b-4d87-b52e-cddf033779f0" providerId="AD" clId="Web-{45C12E0C-1BEA-ACE9-6FBD-3563B2675547}"/>
    <pc:docChg chg="addSld modSld">
      <pc:chgData name="Williams, Kelly A" userId="S::kwilliams@ldcsb.ca::5687177e-797b-4d87-b52e-cddf033779f0" providerId="AD" clId="Web-{45C12E0C-1BEA-ACE9-6FBD-3563B2675547}" dt="2018-11-15T17:40:36.167" v="2503" actId="20577"/>
      <pc:docMkLst>
        <pc:docMk/>
      </pc:docMkLst>
      <pc:sldChg chg="delSp modSp">
        <pc:chgData name="Williams, Kelly A" userId="S::kwilliams@ldcsb.ca::5687177e-797b-4d87-b52e-cddf033779f0" providerId="AD" clId="Web-{45C12E0C-1BEA-ACE9-6FBD-3563B2675547}" dt="2018-11-15T12:45:07.502" v="5"/>
        <pc:sldMkLst>
          <pc:docMk/>
          <pc:sldMk cId="3879346322" sldId="256"/>
        </pc:sldMkLst>
        <pc:spChg chg="mod">
          <ac:chgData name="Williams, Kelly A" userId="S::kwilliams@ldcsb.ca::5687177e-797b-4d87-b52e-cddf033779f0" providerId="AD" clId="Web-{45C12E0C-1BEA-ACE9-6FBD-3563B2675547}" dt="2018-11-15T12:45:04.862" v="4" actId="20577"/>
          <ac:spMkLst>
            <pc:docMk/>
            <pc:sldMk cId="3879346322" sldId="256"/>
            <ac:spMk id="2" creationId="{00000000-0000-0000-0000-000000000000}"/>
          </ac:spMkLst>
        </pc:spChg>
        <pc:spChg chg="del">
          <ac:chgData name="Williams, Kelly A" userId="S::kwilliams@ldcsb.ca::5687177e-797b-4d87-b52e-cddf033779f0" providerId="AD" clId="Web-{45C12E0C-1BEA-ACE9-6FBD-3563B2675547}" dt="2018-11-15T12:45:07.502" v="5"/>
          <ac:spMkLst>
            <pc:docMk/>
            <pc:sldMk cId="3879346322" sldId="256"/>
            <ac:spMk id="3" creationId="{00000000-0000-0000-0000-000000000000}"/>
          </ac:spMkLst>
        </pc:spChg>
      </pc:sldChg>
      <pc:sldChg chg="addSp modSp new">
        <pc:chgData name="Williams, Kelly A" userId="S::kwilliams@ldcsb.ca::5687177e-797b-4d87-b52e-cddf033779f0" providerId="AD" clId="Web-{45C12E0C-1BEA-ACE9-6FBD-3563B2675547}" dt="2018-11-15T15:25:31.256" v="1583" actId="20577"/>
        <pc:sldMkLst>
          <pc:docMk/>
          <pc:sldMk cId="2782214669" sldId="257"/>
        </pc:sldMkLst>
        <pc:spChg chg="mod">
          <ac:chgData name="Williams, Kelly A" userId="S::kwilliams@ldcsb.ca::5687177e-797b-4d87-b52e-cddf033779f0" providerId="AD" clId="Web-{45C12E0C-1BEA-ACE9-6FBD-3563B2675547}" dt="2018-11-15T12:47:04.912" v="32" actId="20577"/>
          <ac:spMkLst>
            <pc:docMk/>
            <pc:sldMk cId="2782214669" sldId="257"/>
            <ac:spMk id="2" creationId="{3962E979-C52A-4CD5-923E-2B213A46C13F}"/>
          </ac:spMkLst>
        </pc:spChg>
        <pc:spChg chg="mod">
          <ac:chgData name="Williams, Kelly A" userId="S::kwilliams@ldcsb.ca::5687177e-797b-4d87-b52e-cddf033779f0" providerId="AD" clId="Web-{45C12E0C-1BEA-ACE9-6FBD-3563B2675547}" dt="2018-11-15T15:25:31.256" v="1583" actId="20577"/>
          <ac:spMkLst>
            <pc:docMk/>
            <pc:sldMk cId="2782214669" sldId="257"/>
            <ac:spMk id="3" creationId="{59DFD407-3541-4AA3-9E0C-4E2B139F32BA}"/>
          </ac:spMkLst>
        </pc:spChg>
        <pc:picChg chg="add mod">
          <ac:chgData name="Williams, Kelly A" userId="S::kwilliams@ldcsb.ca::5687177e-797b-4d87-b52e-cddf033779f0" providerId="AD" clId="Web-{45C12E0C-1BEA-ACE9-6FBD-3563B2675547}" dt="2018-11-15T14:54:00.050" v="108" actId="1076"/>
          <ac:picMkLst>
            <pc:docMk/>
            <pc:sldMk cId="2782214669" sldId="257"/>
            <ac:picMk id="4" creationId="{118FCFCB-F3E4-4630-8A49-E4B1841F207B}"/>
          </ac:picMkLst>
        </pc:picChg>
      </pc:sldChg>
      <pc:sldChg chg="addSp modSp new mod setBg">
        <pc:chgData name="Williams, Kelly A" userId="S::kwilliams@ldcsb.ca::5687177e-797b-4d87-b52e-cddf033779f0" providerId="AD" clId="Web-{45C12E0C-1BEA-ACE9-6FBD-3563B2675547}" dt="2018-11-15T15:23:22.756" v="1448" actId="20577"/>
        <pc:sldMkLst>
          <pc:docMk/>
          <pc:sldMk cId="2031924724" sldId="258"/>
        </pc:sldMkLst>
        <pc:spChg chg="mod">
          <ac:chgData name="Williams, Kelly A" userId="S::kwilliams@ldcsb.ca::5687177e-797b-4d87-b52e-cddf033779f0" providerId="AD" clId="Web-{45C12E0C-1BEA-ACE9-6FBD-3563B2675547}" dt="2018-11-15T15:19:44.943" v="1446" actId="1076"/>
          <ac:spMkLst>
            <pc:docMk/>
            <pc:sldMk cId="2031924724" sldId="258"/>
            <ac:spMk id="2" creationId="{F4EFFD0B-0CBA-4141-B999-1146A8FD1F24}"/>
          </ac:spMkLst>
        </pc:spChg>
        <pc:spChg chg="mod">
          <ac:chgData name="Williams, Kelly A" userId="S::kwilliams@ldcsb.ca::5687177e-797b-4d87-b52e-cddf033779f0" providerId="AD" clId="Web-{45C12E0C-1BEA-ACE9-6FBD-3563B2675547}" dt="2018-11-15T15:23:22.756" v="1448" actId="20577"/>
          <ac:spMkLst>
            <pc:docMk/>
            <pc:sldMk cId="2031924724" sldId="258"/>
            <ac:spMk id="3" creationId="{F81A7601-1AD1-461F-80FA-16A91E8173D3}"/>
          </ac:spMkLst>
        </pc:spChg>
        <pc:spChg chg="add">
          <ac:chgData name="Williams, Kelly A" userId="S::kwilliams@ldcsb.ca::5687177e-797b-4d87-b52e-cddf033779f0" providerId="AD" clId="Web-{45C12E0C-1BEA-ACE9-6FBD-3563B2675547}" dt="2018-11-15T15:18:37.865" v="1422"/>
          <ac:spMkLst>
            <pc:docMk/>
            <pc:sldMk cId="2031924724" sldId="258"/>
            <ac:spMk id="11" creationId="{362E11DD-B54B-4751-9C17-39DAF9EF46E7}"/>
          </ac:spMkLst>
        </pc:spChg>
        <pc:grpChg chg="add">
          <ac:chgData name="Williams, Kelly A" userId="S::kwilliams@ldcsb.ca::5687177e-797b-4d87-b52e-cddf033779f0" providerId="AD" clId="Web-{45C12E0C-1BEA-ACE9-6FBD-3563B2675547}" dt="2018-11-15T15:18:37.865" v="1422"/>
          <ac:grpSpMkLst>
            <pc:docMk/>
            <pc:sldMk cId="2031924724" sldId="258"/>
            <ac:grpSpMk id="13" creationId="{B55DE4E1-F219-45A4-96D9-9A86D0E4DBD2}"/>
          </ac:grpSpMkLst>
        </pc:grpChg>
        <pc:picChg chg="add ord">
          <ac:chgData name="Williams, Kelly A" userId="S::kwilliams@ldcsb.ca::5687177e-797b-4d87-b52e-cddf033779f0" providerId="AD" clId="Web-{45C12E0C-1BEA-ACE9-6FBD-3563B2675547}" dt="2018-11-15T15:18:37.865" v="1422"/>
          <ac:picMkLst>
            <pc:docMk/>
            <pc:sldMk cId="2031924724" sldId="258"/>
            <ac:picMk id="5" creationId="{23ED6CDC-D7E9-43C2-8F49-0219376E8B4D}"/>
          </ac:picMkLst>
        </pc:picChg>
        <pc:picChg chg="add mod">
          <ac:chgData name="Williams, Kelly A" userId="S::kwilliams@ldcsb.ca::5687177e-797b-4d87-b52e-cddf033779f0" providerId="AD" clId="Web-{45C12E0C-1BEA-ACE9-6FBD-3563B2675547}" dt="2018-11-15T15:18:37.865" v="1422"/>
          <ac:picMkLst>
            <pc:docMk/>
            <pc:sldMk cId="2031924724" sldId="258"/>
            <ac:picMk id="6" creationId="{B8DE64B0-242D-43E8-95F5-13B9E16E7691}"/>
          </ac:picMkLst>
        </pc:picChg>
      </pc:sldChg>
      <pc:sldChg chg="addSp delSp modSp new mod setBg">
        <pc:chgData name="Williams, Kelly A" userId="S::kwilliams@ldcsb.ca::5687177e-797b-4d87-b52e-cddf033779f0" providerId="AD" clId="Web-{45C12E0C-1BEA-ACE9-6FBD-3563B2675547}" dt="2018-11-15T15:32:42.398" v="1838" actId="20577"/>
        <pc:sldMkLst>
          <pc:docMk/>
          <pc:sldMk cId="2508055157" sldId="259"/>
        </pc:sldMkLst>
        <pc:spChg chg="mod">
          <ac:chgData name="Williams, Kelly A" userId="S::kwilliams@ldcsb.ca::5687177e-797b-4d87-b52e-cddf033779f0" providerId="AD" clId="Web-{45C12E0C-1BEA-ACE9-6FBD-3563B2675547}" dt="2018-11-15T15:05:19.067" v="992" actId="20577"/>
          <ac:spMkLst>
            <pc:docMk/>
            <pc:sldMk cId="2508055157" sldId="259"/>
            <ac:spMk id="2" creationId="{FB6C36F9-5A05-4D8D-9C27-5C4971396E90}"/>
          </ac:spMkLst>
        </pc:spChg>
        <pc:spChg chg="del">
          <ac:chgData name="Williams, Kelly A" userId="S::kwilliams@ldcsb.ca::5687177e-797b-4d87-b52e-cddf033779f0" providerId="AD" clId="Web-{45C12E0C-1BEA-ACE9-6FBD-3563B2675547}" dt="2018-11-15T15:04:22.692" v="974"/>
          <ac:spMkLst>
            <pc:docMk/>
            <pc:sldMk cId="2508055157" sldId="259"/>
            <ac:spMk id="3" creationId="{7C0A0FD5-A793-4A40-B344-BE6598467EB6}"/>
          </ac:spMkLst>
        </pc:spChg>
        <pc:spChg chg="del">
          <ac:chgData name="Williams, Kelly A" userId="S::kwilliams@ldcsb.ca::5687177e-797b-4d87-b52e-cddf033779f0" providerId="AD" clId="Web-{45C12E0C-1BEA-ACE9-6FBD-3563B2675547}" dt="2018-11-15T15:04:35.067" v="975"/>
          <ac:spMkLst>
            <pc:docMk/>
            <pc:sldMk cId="2508055157" sldId="259"/>
            <ac:spMk id="4" creationId="{C9023925-A6E4-4775-A70A-7190373BB460}"/>
          </ac:spMkLst>
        </pc:spChg>
        <pc:spChg chg="add mod">
          <ac:chgData name="Williams, Kelly A" userId="S::kwilliams@ldcsb.ca::5687177e-797b-4d87-b52e-cddf033779f0" providerId="AD" clId="Web-{45C12E0C-1BEA-ACE9-6FBD-3563B2675547}" dt="2018-11-15T15:32:42.398" v="1838" actId="20577"/>
          <ac:spMkLst>
            <pc:docMk/>
            <pc:sldMk cId="2508055157" sldId="259"/>
            <ac:spMk id="14" creationId="{3BB48923-B373-43CC-8BE0-3EA9596E36F1}"/>
          </ac:spMkLst>
        </pc:spChg>
        <pc:spChg chg="add">
          <ac:chgData name="Williams, Kelly A" userId="S::kwilliams@ldcsb.ca::5687177e-797b-4d87-b52e-cddf033779f0" providerId="AD" clId="Web-{45C12E0C-1BEA-ACE9-6FBD-3563B2675547}" dt="2018-11-15T15:05:07.770" v="977"/>
          <ac:spMkLst>
            <pc:docMk/>
            <pc:sldMk cId="2508055157" sldId="259"/>
            <ac:spMk id="21" creationId="{11564CA4-59C9-4DAC-950E-61D1FA278705}"/>
          </ac:spMkLst>
        </pc:spChg>
        <pc:grpChg chg="add">
          <ac:chgData name="Williams, Kelly A" userId="S::kwilliams@ldcsb.ca::5687177e-797b-4d87-b52e-cddf033779f0" providerId="AD" clId="Web-{45C12E0C-1BEA-ACE9-6FBD-3563B2675547}" dt="2018-11-15T15:05:07.770" v="977"/>
          <ac:grpSpMkLst>
            <pc:docMk/>
            <pc:sldMk cId="2508055157" sldId="259"/>
            <ac:grpSpMk id="17" creationId="{89654513-256A-475D-BCC5-25FBFEA8E273}"/>
          </ac:grpSpMkLst>
        </pc:grpChg>
        <pc:grpChg chg="add">
          <ac:chgData name="Williams, Kelly A" userId="S::kwilliams@ldcsb.ca::5687177e-797b-4d87-b52e-cddf033779f0" providerId="AD" clId="Web-{45C12E0C-1BEA-ACE9-6FBD-3563B2675547}" dt="2018-11-15T15:05:07.770" v="977"/>
          <ac:grpSpMkLst>
            <pc:docMk/>
            <pc:sldMk cId="2508055157" sldId="259"/>
            <ac:grpSpMk id="23" creationId="{E74380E0-C298-4F18-9189-C236E8B829D3}"/>
          </ac:grpSpMkLst>
        </pc:grpChg>
        <pc:picChg chg="add mod ord">
          <ac:chgData name="Williams, Kelly A" userId="S::kwilliams@ldcsb.ca::5687177e-797b-4d87-b52e-cddf033779f0" providerId="AD" clId="Web-{45C12E0C-1BEA-ACE9-6FBD-3563B2675547}" dt="2018-11-15T15:05:07.770" v="977"/>
          <ac:picMkLst>
            <pc:docMk/>
            <pc:sldMk cId="2508055157" sldId="259"/>
            <ac:picMk id="7" creationId="{C47CB7CE-55B6-4F98-BC16-91C53591854E}"/>
          </ac:picMkLst>
        </pc:picChg>
        <pc:picChg chg="add mod ord">
          <ac:chgData name="Williams, Kelly A" userId="S::kwilliams@ldcsb.ca::5687177e-797b-4d87-b52e-cddf033779f0" providerId="AD" clId="Web-{45C12E0C-1BEA-ACE9-6FBD-3563B2675547}" dt="2018-11-15T15:05:07.770" v="977"/>
          <ac:picMkLst>
            <pc:docMk/>
            <pc:sldMk cId="2508055157" sldId="259"/>
            <ac:picMk id="9" creationId="{AC57213B-AC7B-4B45-B0BC-970D34379C9C}"/>
          </ac:picMkLst>
        </pc:picChg>
        <pc:picChg chg="add del mod ord replId">
          <ac:chgData name="Williams, Kelly A" userId="S::kwilliams@ldcsb.ca::5687177e-797b-4d87-b52e-cddf033779f0" providerId="AD" clId="Web-{45C12E0C-1BEA-ACE9-6FBD-3563B2675547}" dt="2018-11-15T15:05:07.770" v="977"/>
          <ac:picMkLst>
            <pc:docMk/>
            <pc:sldMk cId="2508055157" sldId="259"/>
            <ac:picMk id="11" creationId="{7ABDB83D-A1FD-4CB2-BB48-DAC13E860658}"/>
          </ac:picMkLst>
        </pc:picChg>
        <pc:picChg chg="add">
          <ac:chgData name="Williams, Kelly A" userId="S::kwilliams@ldcsb.ca::5687177e-797b-4d87-b52e-cddf033779f0" providerId="AD" clId="Web-{45C12E0C-1BEA-ACE9-6FBD-3563B2675547}" dt="2018-11-15T15:05:07.770" v="977"/>
          <ac:picMkLst>
            <pc:docMk/>
            <pc:sldMk cId="2508055157" sldId="259"/>
            <ac:picMk id="12" creationId="{7ABDB83D-A1FD-4CB2-BB48-DAC13E860658}"/>
          </ac:picMkLst>
        </pc:picChg>
      </pc:sldChg>
      <pc:sldChg chg="addSp delSp modSp new">
        <pc:chgData name="Williams, Kelly A" userId="S::kwilliams@ldcsb.ca::5687177e-797b-4d87-b52e-cddf033779f0" providerId="AD" clId="Web-{45C12E0C-1BEA-ACE9-6FBD-3563B2675547}" dt="2018-11-15T15:17:48.271" v="1420" actId="14100"/>
        <pc:sldMkLst>
          <pc:docMk/>
          <pc:sldMk cId="2337493928" sldId="260"/>
        </pc:sldMkLst>
        <pc:spChg chg="mod">
          <ac:chgData name="Williams, Kelly A" userId="S::kwilliams@ldcsb.ca::5687177e-797b-4d87-b52e-cddf033779f0" providerId="AD" clId="Web-{45C12E0C-1BEA-ACE9-6FBD-3563B2675547}" dt="2018-11-15T15:13:00.536" v="1197" actId="20577"/>
          <ac:spMkLst>
            <pc:docMk/>
            <pc:sldMk cId="2337493928" sldId="260"/>
            <ac:spMk id="2" creationId="{D9306CB7-4F91-4C63-A03B-420BCC201A8E}"/>
          </ac:spMkLst>
        </pc:spChg>
        <pc:spChg chg="del">
          <ac:chgData name="Williams, Kelly A" userId="S::kwilliams@ldcsb.ca::5687177e-797b-4d87-b52e-cddf033779f0" providerId="AD" clId="Web-{45C12E0C-1BEA-ACE9-6FBD-3563B2675547}" dt="2018-11-15T15:12:20.286" v="1189"/>
          <ac:spMkLst>
            <pc:docMk/>
            <pc:sldMk cId="2337493928" sldId="260"/>
            <ac:spMk id="3" creationId="{D442C7BD-9FD0-4B8E-A4C7-D77BA3589E2B}"/>
          </ac:spMkLst>
        </pc:spChg>
        <pc:spChg chg="mod">
          <ac:chgData name="Williams, Kelly A" userId="S::kwilliams@ldcsb.ca::5687177e-797b-4d87-b52e-cddf033779f0" providerId="AD" clId="Web-{45C12E0C-1BEA-ACE9-6FBD-3563B2675547}" dt="2018-11-15T15:17:48.271" v="1420" actId="14100"/>
          <ac:spMkLst>
            <pc:docMk/>
            <pc:sldMk cId="2337493928" sldId="260"/>
            <ac:spMk id="4" creationId="{5B856C76-1AB5-4189-9C34-723B628DB001}"/>
          </ac:spMkLst>
        </pc:spChg>
        <pc:picChg chg="add mod ord">
          <ac:chgData name="Williams, Kelly A" userId="S::kwilliams@ldcsb.ca::5687177e-797b-4d87-b52e-cddf033779f0" providerId="AD" clId="Web-{45C12E0C-1BEA-ACE9-6FBD-3563B2675547}" dt="2018-11-15T15:17:39.162" v="1418" actId="1076"/>
          <ac:picMkLst>
            <pc:docMk/>
            <pc:sldMk cId="2337493928" sldId="260"/>
            <ac:picMk id="5" creationId="{265B04A3-8963-4EF9-9196-A0533A16A485}"/>
          </ac:picMkLst>
        </pc:picChg>
        <pc:picChg chg="add">
          <ac:chgData name="Williams, Kelly A" userId="S::kwilliams@ldcsb.ca::5687177e-797b-4d87-b52e-cddf033779f0" providerId="AD" clId="Web-{45C12E0C-1BEA-ACE9-6FBD-3563B2675547}" dt="2018-11-15T15:17:02.943" v="1367"/>
          <ac:picMkLst>
            <pc:docMk/>
            <pc:sldMk cId="2337493928" sldId="260"/>
            <ac:picMk id="8" creationId="{32492159-B9A6-4D59-B4BF-B13C3352E8AC}"/>
          </ac:picMkLst>
        </pc:picChg>
      </pc:sldChg>
      <pc:sldChg chg="modSp new">
        <pc:chgData name="Williams, Kelly A" userId="S::kwilliams@ldcsb.ca::5687177e-797b-4d87-b52e-cddf033779f0" providerId="AD" clId="Web-{45C12E0C-1BEA-ACE9-6FBD-3563B2675547}" dt="2018-11-15T15:14:37.724" v="1242" actId="20577"/>
        <pc:sldMkLst>
          <pc:docMk/>
          <pc:sldMk cId="1493628174" sldId="261"/>
        </pc:sldMkLst>
        <pc:spChg chg="mod">
          <ac:chgData name="Williams, Kelly A" userId="S::kwilliams@ldcsb.ca::5687177e-797b-4d87-b52e-cddf033779f0" providerId="AD" clId="Web-{45C12E0C-1BEA-ACE9-6FBD-3563B2675547}" dt="2018-11-15T15:14:35.208" v="1235" actId="20577"/>
          <ac:spMkLst>
            <pc:docMk/>
            <pc:sldMk cId="1493628174" sldId="261"/>
            <ac:spMk id="2" creationId="{00703C3B-9EEA-46B6-A432-9E30C6BBA3A7}"/>
          </ac:spMkLst>
        </pc:spChg>
        <pc:spChg chg="mod">
          <ac:chgData name="Williams, Kelly A" userId="S::kwilliams@ldcsb.ca::5687177e-797b-4d87-b52e-cddf033779f0" providerId="AD" clId="Web-{45C12E0C-1BEA-ACE9-6FBD-3563B2675547}" dt="2018-11-15T15:14:37.724" v="1242" actId="20577"/>
          <ac:spMkLst>
            <pc:docMk/>
            <pc:sldMk cId="1493628174" sldId="261"/>
            <ac:spMk id="3" creationId="{0A6E16C1-96C3-4030-9DE3-AD7906274338}"/>
          </ac:spMkLst>
        </pc:spChg>
      </pc:sldChg>
      <pc:sldChg chg="addSp modSp new mod setBg">
        <pc:chgData name="Williams, Kelly A" userId="S::kwilliams@ldcsb.ca::5687177e-797b-4d87-b52e-cddf033779f0" providerId="AD" clId="Web-{45C12E0C-1BEA-ACE9-6FBD-3563B2675547}" dt="2018-11-15T15:30:05.632" v="1823" actId="20577"/>
        <pc:sldMkLst>
          <pc:docMk/>
          <pc:sldMk cId="1262053229" sldId="262"/>
        </pc:sldMkLst>
        <pc:spChg chg="mod">
          <ac:chgData name="Williams, Kelly A" userId="S::kwilliams@ldcsb.ca::5687177e-797b-4d87-b52e-cddf033779f0" providerId="AD" clId="Web-{45C12E0C-1BEA-ACE9-6FBD-3563B2675547}" dt="2018-11-15T15:29:37.460" v="1821"/>
          <ac:spMkLst>
            <pc:docMk/>
            <pc:sldMk cId="1262053229" sldId="262"/>
            <ac:spMk id="2" creationId="{ED6981D5-91E6-4859-A426-1C7B30419847}"/>
          </ac:spMkLst>
        </pc:spChg>
        <pc:spChg chg="mod ord">
          <ac:chgData name="Williams, Kelly A" userId="S::kwilliams@ldcsb.ca::5687177e-797b-4d87-b52e-cddf033779f0" providerId="AD" clId="Web-{45C12E0C-1BEA-ACE9-6FBD-3563B2675547}" dt="2018-11-15T15:30:05.632" v="1823" actId="20577"/>
          <ac:spMkLst>
            <pc:docMk/>
            <pc:sldMk cId="1262053229" sldId="262"/>
            <ac:spMk id="3" creationId="{B14579A2-B802-42C8-BACC-7D933956C7DA}"/>
          </ac:spMkLst>
        </pc:spChg>
        <pc:spChg chg="add">
          <ac:chgData name="Williams, Kelly A" userId="S::kwilliams@ldcsb.ca::5687177e-797b-4d87-b52e-cddf033779f0" providerId="AD" clId="Web-{45C12E0C-1BEA-ACE9-6FBD-3563B2675547}" dt="2018-11-15T15:29:37.460" v="1821"/>
          <ac:spMkLst>
            <pc:docMk/>
            <pc:sldMk cId="1262053229" sldId="262"/>
            <ac:spMk id="9" creationId="{3964958D-AF5D-4863-B5FB-83F6B8CB12A0}"/>
          </ac:spMkLst>
        </pc:spChg>
        <pc:grpChg chg="add">
          <ac:chgData name="Williams, Kelly A" userId="S::kwilliams@ldcsb.ca::5687177e-797b-4d87-b52e-cddf033779f0" providerId="AD" clId="Web-{45C12E0C-1BEA-ACE9-6FBD-3563B2675547}" dt="2018-11-15T15:29:37.460" v="1821"/>
          <ac:grpSpMkLst>
            <pc:docMk/>
            <pc:sldMk cId="1262053229" sldId="262"/>
            <ac:grpSpMk id="11" creationId="{11002ACD-3B0C-4885-8754-8A00E926FE4B}"/>
          </ac:grpSpMkLst>
        </pc:grpChg>
        <pc:picChg chg="add mod">
          <ac:chgData name="Williams, Kelly A" userId="S::kwilliams@ldcsb.ca::5687177e-797b-4d87-b52e-cddf033779f0" providerId="AD" clId="Web-{45C12E0C-1BEA-ACE9-6FBD-3563B2675547}" dt="2018-11-15T15:29:37.460" v="1821"/>
          <ac:picMkLst>
            <pc:docMk/>
            <pc:sldMk cId="1262053229" sldId="262"/>
            <ac:picMk id="4" creationId="{B102EEB4-FB4C-4103-AEE9-DEA396101019}"/>
          </ac:picMkLst>
        </pc:picChg>
        <pc:picChg chg="add">
          <ac:chgData name="Williams, Kelly A" userId="S::kwilliams@ldcsb.ca::5687177e-797b-4d87-b52e-cddf033779f0" providerId="AD" clId="Web-{45C12E0C-1BEA-ACE9-6FBD-3563B2675547}" dt="2018-11-15T15:29:49.179" v="1822"/>
          <ac:picMkLst>
            <pc:docMk/>
            <pc:sldMk cId="1262053229" sldId="262"/>
            <ac:picMk id="6" creationId="{3B90A1CD-6FA4-41CE-B830-1E41A85E157D}"/>
          </ac:picMkLst>
        </pc:picChg>
      </pc:sldChg>
      <pc:sldChg chg="addSp delSp modSp new">
        <pc:chgData name="Williams, Kelly A" userId="S::kwilliams@ldcsb.ca::5687177e-797b-4d87-b52e-cddf033779f0" providerId="AD" clId="Web-{45C12E0C-1BEA-ACE9-6FBD-3563B2675547}" dt="2018-11-15T15:37:12.460" v="2064"/>
        <pc:sldMkLst>
          <pc:docMk/>
          <pc:sldMk cId="3201696997" sldId="263"/>
        </pc:sldMkLst>
        <pc:spChg chg="mod">
          <ac:chgData name="Williams, Kelly A" userId="S::kwilliams@ldcsb.ca::5687177e-797b-4d87-b52e-cddf033779f0" providerId="AD" clId="Web-{45C12E0C-1BEA-ACE9-6FBD-3563B2675547}" dt="2018-11-15T15:34:04.820" v="1868" actId="20577"/>
          <ac:spMkLst>
            <pc:docMk/>
            <pc:sldMk cId="3201696997" sldId="263"/>
            <ac:spMk id="2" creationId="{659CFC3C-DE10-4BC3-BB16-BF46E2E3C4A9}"/>
          </ac:spMkLst>
        </pc:spChg>
        <pc:spChg chg="mod">
          <ac:chgData name="Williams, Kelly A" userId="S::kwilliams@ldcsb.ca::5687177e-797b-4d87-b52e-cddf033779f0" providerId="AD" clId="Web-{45C12E0C-1BEA-ACE9-6FBD-3563B2675547}" dt="2018-11-15T15:36:59.242" v="2061" actId="20577"/>
          <ac:spMkLst>
            <pc:docMk/>
            <pc:sldMk cId="3201696997" sldId="263"/>
            <ac:spMk id="3" creationId="{4EBDF863-8675-42C8-895C-CF8816A1D25C}"/>
          </ac:spMkLst>
        </pc:spChg>
        <pc:spChg chg="del">
          <ac:chgData name="Williams, Kelly A" userId="S::kwilliams@ldcsb.ca::5687177e-797b-4d87-b52e-cddf033779f0" providerId="AD" clId="Web-{45C12E0C-1BEA-ACE9-6FBD-3563B2675547}" dt="2018-11-15T15:33:42.960" v="1846"/>
          <ac:spMkLst>
            <pc:docMk/>
            <pc:sldMk cId="3201696997" sldId="263"/>
            <ac:spMk id="4" creationId="{E557F2B7-E2C0-44CE-9CC3-4FB27EA76ADE}"/>
          </ac:spMkLst>
        </pc:spChg>
        <pc:picChg chg="add mod ord">
          <ac:chgData name="Williams, Kelly A" userId="S::kwilliams@ldcsb.ca::5687177e-797b-4d87-b52e-cddf033779f0" providerId="AD" clId="Web-{45C12E0C-1BEA-ACE9-6FBD-3563B2675547}" dt="2018-11-15T15:33:42.960" v="1846"/>
          <ac:picMkLst>
            <pc:docMk/>
            <pc:sldMk cId="3201696997" sldId="263"/>
            <ac:picMk id="5" creationId="{FEA6EA23-3D89-4993-B2B4-218D2D930CA8}"/>
          </ac:picMkLst>
        </pc:picChg>
        <pc:picChg chg="add">
          <ac:chgData name="Williams, Kelly A" userId="S::kwilliams@ldcsb.ca::5687177e-797b-4d87-b52e-cddf033779f0" providerId="AD" clId="Web-{45C12E0C-1BEA-ACE9-6FBD-3563B2675547}" dt="2018-11-15T15:37:12.460" v="2064"/>
          <ac:picMkLst>
            <pc:docMk/>
            <pc:sldMk cId="3201696997" sldId="263"/>
            <ac:picMk id="8" creationId="{2FA27AFD-0B2A-4CB0-8D04-B0F1F0DFBBCC}"/>
          </ac:picMkLst>
        </pc:picChg>
      </pc:sldChg>
      <pc:sldChg chg="addSp modSp new mod setBg">
        <pc:chgData name="Williams, Kelly A" userId="S::kwilliams@ldcsb.ca::5687177e-797b-4d87-b52e-cddf033779f0" providerId="AD" clId="Web-{45C12E0C-1BEA-ACE9-6FBD-3563B2675547}" dt="2018-11-15T17:40:33.808" v="2501" actId="20577"/>
        <pc:sldMkLst>
          <pc:docMk/>
          <pc:sldMk cId="3400369192" sldId="264"/>
        </pc:sldMkLst>
        <pc:spChg chg="mod">
          <ac:chgData name="Williams, Kelly A" userId="S::kwilliams@ldcsb.ca::5687177e-797b-4d87-b52e-cddf033779f0" providerId="AD" clId="Web-{45C12E0C-1BEA-ACE9-6FBD-3563B2675547}" dt="2018-11-15T17:39:19.508" v="2399" actId="20577"/>
          <ac:spMkLst>
            <pc:docMk/>
            <pc:sldMk cId="3400369192" sldId="264"/>
            <ac:spMk id="2" creationId="{FAF78C83-1AE7-42B6-BE54-1B064B61DB58}"/>
          </ac:spMkLst>
        </pc:spChg>
        <pc:spChg chg="mod ord">
          <ac:chgData name="Williams, Kelly A" userId="S::kwilliams@ldcsb.ca::5687177e-797b-4d87-b52e-cddf033779f0" providerId="AD" clId="Web-{45C12E0C-1BEA-ACE9-6FBD-3563B2675547}" dt="2018-11-15T17:40:33.808" v="2501" actId="20577"/>
          <ac:spMkLst>
            <pc:docMk/>
            <pc:sldMk cId="3400369192" sldId="264"/>
            <ac:spMk id="3" creationId="{F4E95CD1-A096-402D-8773-A80D3D4A635C}"/>
          </ac:spMkLst>
        </pc:spChg>
        <pc:spChg chg="add">
          <ac:chgData name="Williams, Kelly A" userId="S::kwilliams@ldcsb.ca::5687177e-797b-4d87-b52e-cddf033779f0" providerId="AD" clId="Web-{45C12E0C-1BEA-ACE9-6FBD-3563B2675547}" dt="2018-11-15T17:36:40.908" v="2320"/>
          <ac:spMkLst>
            <pc:docMk/>
            <pc:sldMk cId="3400369192" sldId="264"/>
            <ac:spMk id="9" creationId="{89C8D586-1ECD-4981-BED2-97336112C0AD}"/>
          </ac:spMkLst>
        </pc:spChg>
        <pc:grpChg chg="add">
          <ac:chgData name="Williams, Kelly A" userId="S::kwilliams@ldcsb.ca::5687177e-797b-4d87-b52e-cddf033779f0" providerId="AD" clId="Web-{45C12E0C-1BEA-ACE9-6FBD-3563B2675547}" dt="2018-11-15T17:36:40.908" v="2320"/>
          <ac:grpSpMkLst>
            <pc:docMk/>
            <pc:sldMk cId="3400369192" sldId="264"/>
            <ac:grpSpMk id="11" creationId="{AF001A23-2767-4A31-BD30-56112DE9527E}"/>
          </ac:grpSpMkLst>
        </pc:grpChg>
        <pc:picChg chg="add mod">
          <ac:chgData name="Williams, Kelly A" userId="S::kwilliams@ldcsb.ca::5687177e-797b-4d87-b52e-cddf033779f0" providerId="AD" clId="Web-{45C12E0C-1BEA-ACE9-6FBD-3563B2675547}" dt="2018-11-15T17:36:40.908" v="2320"/>
          <ac:picMkLst>
            <pc:docMk/>
            <pc:sldMk cId="3400369192" sldId="264"/>
            <ac:picMk id="4" creationId="{127A2487-3974-4879-852B-6407A5C9B352}"/>
          </ac:picMkLst>
        </pc:picChg>
      </pc:sldChg>
    </pc:docChg>
  </pc:docChgLst>
  <pc:docChgLst>
    <pc:chgData name="Williams, Kelly A" userId="S::kwilliams@ldcsb.ca::5687177e-797b-4d87-b52e-cddf033779f0" providerId="AD" clId="Web-{C00E0172-162C-B1A2-B834-868DC3BF923F}"/>
    <pc:docChg chg="addSld delSld modSld">
      <pc:chgData name="Williams, Kelly A" userId="S::kwilliams@ldcsb.ca::5687177e-797b-4d87-b52e-cddf033779f0" providerId="AD" clId="Web-{C00E0172-162C-B1A2-B834-868DC3BF923F}" dt="2018-11-18T22:17:45.639" v="44" actId="20577"/>
      <pc:docMkLst>
        <pc:docMk/>
      </pc:docMkLst>
      <pc:sldChg chg="modSp">
        <pc:chgData name="Williams, Kelly A" userId="S::kwilliams@ldcsb.ca::5687177e-797b-4d87-b52e-cddf033779f0" providerId="AD" clId="Web-{C00E0172-162C-B1A2-B834-868DC3BF923F}" dt="2018-11-18T18:41:05.292" v="2" actId="20577"/>
        <pc:sldMkLst>
          <pc:docMk/>
          <pc:sldMk cId="2782214669" sldId="257"/>
        </pc:sldMkLst>
        <pc:spChg chg="mod">
          <ac:chgData name="Williams, Kelly A" userId="S::kwilliams@ldcsb.ca::5687177e-797b-4d87-b52e-cddf033779f0" providerId="AD" clId="Web-{C00E0172-162C-B1A2-B834-868DC3BF923F}" dt="2018-11-18T18:41:05.292" v="2" actId="20577"/>
          <ac:spMkLst>
            <pc:docMk/>
            <pc:sldMk cId="2782214669" sldId="257"/>
            <ac:spMk id="3" creationId="{59DFD407-3541-4AA3-9E0C-4E2B139F32BA}"/>
          </ac:spMkLst>
        </pc:spChg>
      </pc:sldChg>
      <pc:sldChg chg="modSp">
        <pc:chgData name="Williams, Kelly A" userId="S::kwilliams@ldcsb.ca::5687177e-797b-4d87-b52e-cddf033779f0" providerId="AD" clId="Web-{C00E0172-162C-B1A2-B834-868DC3BF923F}" dt="2018-11-18T22:17:43.686" v="42" actId="20577"/>
        <pc:sldMkLst>
          <pc:docMk/>
          <pc:sldMk cId="3201696997" sldId="263"/>
        </pc:sldMkLst>
        <pc:spChg chg="mod">
          <ac:chgData name="Williams, Kelly A" userId="S::kwilliams@ldcsb.ca::5687177e-797b-4d87-b52e-cddf033779f0" providerId="AD" clId="Web-{C00E0172-162C-B1A2-B834-868DC3BF923F}" dt="2018-11-18T22:17:43.686" v="42" actId="20577"/>
          <ac:spMkLst>
            <pc:docMk/>
            <pc:sldMk cId="3201696997" sldId="263"/>
            <ac:spMk id="3" creationId="{4EBDF863-8675-42C8-895C-CF8816A1D25C}"/>
          </ac:spMkLst>
        </pc:spChg>
      </pc:sldChg>
    </pc:docChg>
  </pc:docChgLst>
  <pc:docChgLst>
    <pc:chgData name="Williams, Kelly A" userId="5687177e-797b-4d87-b52e-cddf033779f0" providerId="ADAL" clId="{07C36C6E-A60E-4A63-ABE0-05532B43104B}"/>
    <pc:docChg chg="custSel modSld">
      <pc:chgData name="Williams, Kelly A" userId="5687177e-797b-4d87-b52e-cddf033779f0" providerId="ADAL" clId="{07C36C6E-A60E-4A63-ABE0-05532B43104B}" dt="2018-11-21T12:39:25.255" v="0" actId="478"/>
      <pc:docMkLst>
        <pc:docMk/>
      </pc:docMkLst>
      <pc:sldChg chg="delSp">
        <pc:chgData name="Williams, Kelly A" userId="5687177e-797b-4d87-b52e-cddf033779f0" providerId="ADAL" clId="{07C36C6E-A60E-4A63-ABE0-05532B43104B}" dt="2018-11-21T12:39:25.255" v="0" actId="478"/>
        <pc:sldMkLst>
          <pc:docMk/>
          <pc:sldMk cId="2337493928" sldId="260"/>
        </pc:sldMkLst>
        <pc:picChg chg="del">
          <ac:chgData name="Williams, Kelly A" userId="5687177e-797b-4d87-b52e-cddf033779f0" providerId="ADAL" clId="{07C36C6E-A60E-4A63-ABE0-05532B43104B}" dt="2018-11-21T12:39:25.255" v="0" actId="478"/>
          <ac:picMkLst>
            <pc:docMk/>
            <pc:sldMk cId="2337493928" sldId="260"/>
            <ac:picMk id="8" creationId="{32492159-B9A6-4D59-B4BF-B13C3352E8AC}"/>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11/22/2018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11/22/2018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11/22/2018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11/22/2018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194CDlsFpQA" TargetMode="External"/><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khanacademy.org/humanities/monarchy-enlightenment/rococo/v/watteau-cythera" TargetMode="Externa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hyperlink" Target="https://www.khanacademy.org/humanities/monarchy-enlightenment/rococo/a/a-beginners-guide-to-rococo-ar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Rococo art</a:t>
            </a:r>
          </a:p>
        </p:txBody>
      </p:sp>
    </p:spTree>
    <p:extLst>
      <p:ext uri="{BB962C8B-B14F-4D97-AF65-F5344CB8AC3E}">
        <p14:creationId xmlns:p14="http://schemas.microsoft.com/office/powerpoint/2010/main" val="387934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62E979-C52A-4CD5-923E-2B213A46C13F}"/>
              </a:ext>
            </a:extLst>
          </p:cNvPr>
          <p:cNvSpPr>
            <a:spLocks noGrp="1"/>
          </p:cNvSpPr>
          <p:nvPr>
            <p:ph type="title"/>
          </p:nvPr>
        </p:nvSpPr>
        <p:spPr/>
        <p:txBody>
          <a:bodyPr/>
          <a:lstStyle/>
          <a:p>
            <a:r>
              <a:rPr lang="en-US" dirty="0"/>
              <a:t>What characterized rococo</a:t>
            </a:r>
            <a:r>
              <a:rPr lang="en-US" dirty="0">
                <a:latin typeface="Rockwell Condensed"/>
              </a:rPr>
              <a:t> </a:t>
            </a:r>
            <a:r>
              <a:rPr lang="en-US" dirty="0"/>
              <a:t>art</a:t>
            </a:r>
            <a:r>
              <a:rPr lang="en-US" dirty="0">
                <a:latin typeface="Rockwell Condensed"/>
              </a:rPr>
              <a:t>?</a:t>
            </a:r>
            <a:endParaRPr lang="en-US" dirty="0"/>
          </a:p>
        </p:txBody>
      </p:sp>
      <p:sp>
        <p:nvSpPr>
          <p:cNvPr id="3" name="Content Placeholder 2">
            <a:extLst>
              <a:ext uri="{FF2B5EF4-FFF2-40B4-BE49-F238E27FC236}">
                <a16:creationId xmlns:a16="http://schemas.microsoft.com/office/drawing/2014/main" xmlns="" id="{59DFD407-3541-4AA3-9E0C-4E2B139F32BA}"/>
              </a:ext>
            </a:extLst>
          </p:cNvPr>
          <p:cNvSpPr>
            <a:spLocks noGrp="1"/>
          </p:cNvSpPr>
          <p:nvPr>
            <p:ph idx="1"/>
          </p:nvPr>
        </p:nvSpPr>
        <p:spPr>
          <a:xfrm>
            <a:off x="1069848" y="2121408"/>
            <a:ext cx="10058400" cy="4392715"/>
          </a:xfrm>
        </p:spPr>
        <p:txBody>
          <a:bodyPr vert="horz" lIns="91440" tIns="45720" rIns="91440" bIns="45720" rtlCol="0" anchor="t">
            <a:normAutofit lnSpcReduction="10000"/>
          </a:bodyPr>
          <a:lstStyle/>
          <a:p>
            <a:r>
              <a:rPr lang="en-US" sz="2400" dirty="0"/>
              <a:t>Rococo art emerged during the beginning of the 18th century.</a:t>
            </a:r>
          </a:p>
          <a:p>
            <a:r>
              <a:rPr lang="en-US" sz="2400" dirty="0"/>
              <a:t>Rococo comes from "rocaille" (French for "shell") and "</a:t>
            </a:r>
            <a:r>
              <a:rPr lang="en-US" sz="2400" dirty="0" err="1"/>
              <a:t>barocco</a:t>
            </a:r>
            <a:r>
              <a:rPr lang="en-US" sz="2400" dirty="0"/>
              <a:t>" (Italian for "Baroque").</a:t>
            </a:r>
          </a:p>
          <a:p>
            <a:r>
              <a:rPr lang="en-US" sz="2400" dirty="0"/>
              <a:t>During this period, aristocrats were gaining more power and influence.</a:t>
            </a:r>
          </a:p>
          <a:p>
            <a:r>
              <a:rPr lang="en-US" sz="2400" dirty="0"/>
              <a:t>As a result, aristocrats became a major focus in Rococo art.</a:t>
            </a:r>
          </a:p>
          <a:p>
            <a:pPr>
              <a:buChar char="Ø"/>
            </a:pPr>
            <a:r>
              <a:rPr lang="en-US" sz="2400" dirty="0"/>
              <a:t> An </a:t>
            </a:r>
            <a:r>
              <a:rPr lang="en-US" sz="2400" b="1" dirty="0"/>
              <a:t>aristocrat</a:t>
            </a:r>
            <a:r>
              <a:rPr lang="en-US" sz="2400" dirty="0"/>
              <a:t> is a person of "high rank and privilege."</a:t>
            </a:r>
          </a:p>
          <a:p>
            <a:r>
              <a:rPr lang="en-US" sz="2400" dirty="0"/>
              <a:t>Rococo art "placed emphasis on the carefree life of the aristocracy rather than on grand heroes or pious martyrs."</a:t>
            </a:r>
          </a:p>
          <a:p>
            <a:r>
              <a:rPr lang="en-US" sz="2400" dirty="0">
                <a:ea typeface="+mn-lt"/>
                <a:cs typeface="+mn-lt"/>
              </a:rPr>
              <a:t>Love and romance were considered "more fitting subjects for art than history and religion."</a:t>
            </a:r>
          </a:p>
        </p:txBody>
      </p:sp>
      <p:pic>
        <p:nvPicPr>
          <p:cNvPr id="4" name="Picture 4" descr="A close up of a logo&#10;&#10;Description generated with very high confidence">
            <a:extLst>
              <a:ext uri="{FF2B5EF4-FFF2-40B4-BE49-F238E27FC236}">
                <a16:creationId xmlns:a16="http://schemas.microsoft.com/office/drawing/2014/main" xmlns="" id="{118FCFCB-F3E4-4630-8A49-E4B1841F207B}"/>
              </a:ext>
            </a:extLst>
          </p:cNvPr>
          <p:cNvPicPr>
            <a:picLocks noChangeAspect="1"/>
          </p:cNvPicPr>
          <p:nvPr/>
        </p:nvPicPr>
        <p:blipFill>
          <a:blip r:embed="rId2"/>
          <a:stretch>
            <a:fillRect/>
          </a:stretch>
        </p:blipFill>
        <p:spPr>
          <a:xfrm>
            <a:off x="11126177" y="292100"/>
            <a:ext cx="685800" cy="685800"/>
          </a:xfrm>
          <a:prstGeom prst="rect">
            <a:avLst/>
          </a:prstGeom>
        </p:spPr>
      </p:pic>
    </p:spTree>
    <p:extLst>
      <p:ext uri="{BB962C8B-B14F-4D97-AF65-F5344CB8AC3E}">
        <p14:creationId xmlns:p14="http://schemas.microsoft.com/office/powerpoint/2010/main" val="2782214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62E11DD-B54B-4751-9C17-39DAF9EF4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4EFFD0B-0CBA-4141-B999-1146A8FD1F24}"/>
              </a:ext>
            </a:extLst>
          </p:cNvPr>
          <p:cNvSpPr>
            <a:spLocks noGrp="1"/>
          </p:cNvSpPr>
          <p:nvPr>
            <p:ph type="title"/>
          </p:nvPr>
        </p:nvSpPr>
        <p:spPr>
          <a:xfrm>
            <a:off x="382280" y="191555"/>
            <a:ext cx="6743844" cy="1169729"/>
          </a:xfrm>
        </p:spPr>
        <p:txBody>
          <a:bodyPr>
            <a:normAutofit/>
          </a:bodyPr>
          <a:lstStyle/>
          <a:p>
            <a:r>
              <a:rPr lang="en-US" sz="4800"/>
              <a:t>The</a:t>
            </a:r>
            <a:r>
              <a:rPr lang="en-US" sz="4800">
                <a:latin typeface="Rockwell Condensed"/>
              </a:rPr>
              <a:t> palace</a:t>
            </a:r>
            <a:r>
              <a:rPr lang="en-US" sz="4800"/>
              <a:t> of</a:t>
            </a:r>
            <a:r>
              <a:rPr lang="en-US" sz="4800">
                <a:latin typeface="Rockwell Condensed"/>
              </a:rPr>
              <a:t> </a:t>
            </a:r>
            <a:r>
              <a:rPr lang="en-US" sz="4800"/>
              <a:t>Versailles</a:t>
            </a:r>
          </a:p>
        </p:txBody>
      </p:sp>
      <p:sp>
        <p:nvSpPr>
          <p:cNvPr id="3" name="Content Placeholder 2">
            <a:extLst>
              <a:ext uri="{FF2B5EF4-FFF2-40B4-BE49-F238E27FC236}">
                <a16:creationId xmlns:a16="http://schemas.microsoft.com/office/drawing/2014/main" xmlns="" id="{F81A7601-1AD1-461F-80FA-16A91E8173D3}"/>
              </a:ext>
            </a:extLst>
          </p:cNvPr>
          <p:cNvSpPr>
            <a:spLocks noGrp="1"/>
          </p:cNvSpPr>
          <p:nvPr>
            <p:ph idx="1"/>
          </p:nvPr>
        </p:nvSpPr>
        <p:spPr>
          <a:xfrm>
            <a:off x="382279" y="1388716"/>
            <a:ext cx="6743845" cy="5291483"/>
          </a:xfrm>
        </p:spPr>
        <p:txBody>
          <a:bodyPr vert="horz" lIns="91440" tIns="45720" rIns="91440" bIns="45720" rtlCol="0" anchor="t">
            <a:normAutofit/>
          </a:bodyPr>
          <a:lstStyle/>
          <a:p>
            <a:r>
              <a:rPr lang="en-US"/>
              <a:t>This was a remarkable palace that became the home of King Louis the 14th and his sucessors.</a:t>
            </a:r>
          </a:p>
          <a:p>
            <a:r>
              <a:rPr lang="en-US"/>
              <a:t>It was built a short distance outside of Paris, France in Versailles.</a:t>
            </a:r>
          </a:p>
          <a:p>
            <a:r>
              <a:rPr lang="en-US"/>
              <a:t>The royal family moved into it in 1682, along with many aristocrats.</a:t>
            </a:r>
          </a:p>
          <a:p>
            <a:r>
              <a:rPr lang="en-US"/>
              <a:t>Although it was built before the Rococo movement, the palace reflects "seeds of the new Rococo style."</a:t>
            </a:r>
          </a:p>
          <a:p>
            <a:r>
              <a:rPr lang="en-US"/>
              <a:t>The architectural style of the palace was marked by "delicate interior decorations, including fancy curving ornamentation."</a:t>
            </a:r>
          </a:p>
          <a:p>
            <a:r>
              <a:rPr lang="en-US"/>
              <a:t>After King Louis the 14th's death, the palace was "abandoned by the aristocracy, who once again took up residence in Paris."</a:t>
            </a:r>
          </a:p>
        </p:txBody>
      </p:sp>
      <p:pic>
        <p:nvPicPr>
          <p:cNvPr id="6" name="Picture 6" descr="A picture containing indoor, sofa, clothing&#10;&#10;Description generated with high confidence">
            <a:extLst>
              <a:ext uri="{FF2B5EF4-FFF2-40B4-BE49-F238E27FC236}">
                <a16:creationId xmlns:a16="http://schemas.microsoft.com/office/drawing/2014/main" xmlns="" id="{B8DE64B0-242D-43E8-95F5-13B9E16E7691}"/>
              </a:ext>
            </a:extLst>
          </p:cNvPr>
          <p:cNvPicPr>
            <a:picLocks noChangeAspect="1"/>
          </p:cNvPicPr>
          <p:nvPr/>
        </p:nvPicPr>
        <p:blipFill rotWithShape="1">
          <a:blip r:embed="rId4"/>
          <a:srcRect l="3786" r="3" b="3"/>
          <a:stretch/>
        </p:blipFill>
        <p:spPr>
          <a:xfrm>
            <a:off x="7545274" y="10"/>
            <a:ext cx="4646726" cy="6857990"/>
          </a:xfrm>
          <a:prstGeom prst="rect">
            <a:avLst/>
          </a:prstGeom>
        </p:spPr>
      </p:pic>
      <p:grpSp>
        <p:nvGrpSpPr>
          <p:cNvPr id="13" name="Group 12">
            <a:extLst>
              <a:ext uri="{FF2B5EF4-FFF2-40B4-BE49-F238E27FC236}">
                <a16:creationId xmlns:a16="http://schemas.microsoft.com/office/drawing/2014/main" xmlns="" id="{B55DE4E1-F219-45A4-96D9-9A86D0E4DB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xmlns="" id="{3601C3FF-4A5D-437C-B3DB-A53B99D30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xmlns="" id="{61B1BDC9-B583-4F65-8FE9-E2CBE71D93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descr="A close up of a logo&#10;&#10;Description generated with very high confidence">
            <a:extLst>
              <a:ext uri="{FF2B5EF4-FFF2-40B4-BE49-F238E27FC236}">
                <a16:creationId xmlns:a16="http://schemas.microsoft.com/office/drawing/2014/main" xmlns="" id="{23ED6CDC-D7E9-43C2-8F49-0219376E8B4D}"/>
              </a:ext>
            </a:extLst>
          </p:cNvPr>
          <p:cNvPicPr>
            <a:picLocks noChangeAspect="1"/>
          </p:cNvPicPr>
          <p:nvPr/>
        </p:nvPicPr>
        <p:blipFill>
          <a:blip r:embed="rId6"/>
          <a:stretch>
            <a:fillRect/>
          </a:stretch>
        </p:blipFill>
        <p:spPr>
          <a:xfrm>
            <a:off x="11126177" y="292100"/>
            <a:ext cx="685800" cy="685800"/>
          </a:xfrm>
          <a:prstGeom prst="rect">
            <a:avLst/>
          </a:prstGeom>
        </p:spPr>
      </p:pic>
    </p:spTree>
    <p:extLst>
      <p:ext uri="{BB962C8B-B14F-4D97-AF65-F5344CB8AC3E}">
        <p14:creationId xmlns:p14="http://schemas.microsoft.com/office/powerpoint/2010/main" val="203192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89654513-256A-475D-BCC5-25FBFEA8E2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xmlns="" id="{CD31608D-613C-481F-8421-AE54685ED9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xmlns="" id="{5F5A41C1-008A-427C-8217-B8236D742B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9" name="Picture 9" descr="A large building&#10;&#10;Description generated with very high confidence">
            <a:extLst>
              <a:ext uri="{FF2B5EF4-FFF2-40B4-BE49-F238E27FC236}">
                <a16:creationId xmlns:a16="http://schemas.microsoft.com/office/drawing/2014/main" xmlns="" id="{AC57213B-AC7B-4B45-B0BC-970D34379C9C}"/>
              </a:ext>
            </a:extLst>
          </p:cNvPr>
          <p:cNvPicPr>
            <a:picLocks noChangeAspect="1"/>
          </p:cNvPicPr>
          <p:nvPr/>
        </p:nvPicPr>
        <p:blipFill rotWithShape="1">
          <a:blip r:embed="rId4"/>
          <a:srcRect l="21529" r="19260" b="-3"/>
          <a:stretch/>
        </p:blipFill>
        <p:spPr>
          <a:xfrm>
            <a:off x="2930184" y="-2655"/>
            <a:ext cx="2996169" cy="3358597"/>
          </a:xfrm>
          <a:prstGeom prst="rect">
            <a:avLst/>
          </a:prstGeom>
        </p:spPr>
      </p:pic>
      <p:pic>
        <p:nvPicPr>
          <p:cNvPr id="12" name="Picture 5" descr="A large building&#10;&#10;Description generated with very high confidence">
            <a:extLst>
              <a:ext uri="{FF2B5EF4-FFF2-40B4-BE49-F238E27FC236}">
                <a16:creationId xmlns:a16="http://schemas.microsoft.com/office/drawing/2014/main" xmlns="" id="{7ABDB83D-A1FD-4CB2-BB48-DAC13E860658}"/>
              </a:ext>
            </a:extLst>
          </p:cNvPr>
          <p:cNvPicPr>
            <a:picLocks noChangeAspect="1"/>
          </p:cNvPicPr>
          <p:nvPr/>
        </p:nvPicPr>
        <p:blipFill rotWithShape="1">
          <a:blip r:embed="rId5"/>
          <a:srcRect l="676" r="6534" b="-1"/>
          <a:stretch/>
        </p:blipFill>
        <p:spPr>
          <a:xfrm>
            <a:off x="20" y="3504904"/>
            <a:ext cx="5926333" cy="3353096"/>
          </a:xfrm>
          <a:prstGeom prst="rect">
            <a:avLst/>
          </a:prstGeom>
        </p:spPr>
      </p:pic>
      <p:sp>
        <p:nvSpPr>
          <p:cNvPr id="21" name="Rectangle 20">
            <a:extLst>
              <a:ext uri="{FF2B5EF4-FFF2-40B4-BE49-F238E27FC236}">
                <a16:creationId xmlns:a16="http://schemas.microsoft.com/office/drawing/2014/main" xmlns="" id="{11564CA4-59C9-4DAC-950E-61D1FA2787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7220" y="0"/>
            <a:ext cx="6104779" cy="6857999"/>
          </a:xfrm>
          <a:prstGeom prst="rect">
            <a:avLst/>
          </a:prstGeom>
          <a:blipFill dpi="0" rotWithShape="1">
            <a:blip r:embed="rId6">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B6C36F9-5A05-4D8D-9C27-5C4971396E90}"/>
              </a:ext>
            </a:extLst>
          </p:cNvPr>
          <p:cNvSpPr>
            <a:spLocks noGrp="1"/>
          </p:cNvSpPr>
          <p:nvPr>
            <p:ph type="title"/>
          </p:nvPr>
        </p:nvSpPr>
        <p:spPr>
          <a:xfrm>
            <a:off x="6400800" y="484632"/>
            <a:ext cx="5299586" cy="1609344"/>
          </a:xfrm>
          <a:ln>
            <a:noFill/>
          </a:ln>
        </p:spPr>
        <p:txBody>
          <a:bodyPr vert="horz" lIns="91440" tIns="45720" rIns="91440" bIns="45720" rtlCol="0" anchor="ctr">
            <a:normAutofit/>
          </a:bodyPr>
          <a:lstStyle/>
          <a:p>
            <a:r>
              <a:rPr lang="en-US" sz="4000"/>
              <a:t>The</a:t>
            </a:r>
            <a:r>
              <a:rPr lang="en-US" sz="4000" dirty="0">
                <a:latin typeface="Rockwell Condensed"/>
              </a:rPr>
              <a:t> </a:t>
            </a:r>
            <a:r>
              <a:rPr lang="en-US" sz="4000"/>
              <a:t>Palce of Versailles</a:t>
            </a:r>
          </a:p>
        </p:txBody>
      </p:sp>
      <p:pic>
        <p:nvPicPr>
          <p:cNvPr id="7" name="Picture 7" descr="A group of people standing in front of a building&#10;&#10;Description generated with high confidence">
            <a:extLst>
              <a:ext uri="{FF2B5EF4-FFF2-40B4-BE49-F238E27FC236}">
                <a16:creationId xmlns:a16="http://schemas.microsoft.com/office/drawing/2014/main" xmlns="" id="{C47CB7CE-55B6-4F98-BC16-91C53591854E}"/>
              </a:ext>
            </a:extLst>
          </p:cNvPr>
          <p:cNvPicPr>
            <a:picLocks noGrp="1" noChangeAspect="1"/>
          </p:cNvPicPr>
          <p:nvPr>
            <p:ph sz="half" idx="2"/>
          </p:nvPr>
        </p:nvPicPr>
        <p:blipFill rotWithShape="1">
          <a:blip r:embed="rId7"/>
          <a:srcRect l="30390" r="14872"/>
          <a:stretch/>
        </p:blipFill>
        <p:spPr>
          <a:xfrm>
            <a:off x="20" y="10"/>
            <a:ext cx="2769297" cy="3355932"/>
          </a:xfrm>
          <a:prstGeom prst="rect">
            <a:avLst/>
          </a:prstGeom>
        </p:spPr>
      </p:pic>
      <p:sp>
        <p:nvSpPr>
          <p:cNvPr id="14" name="Content Placeholder 13">
            <a:extLst>
              <a:ext uri="{FF2B5EF4-FFF2-40B4-BE49-F238E27FC236}">
                <a16:creationId xmlns:a16="http://schemas.microsoft.com/office/drawing/2014/main" xmlns="" id="{3BB48923-B373-43CC-8BE0-3EA9596E36F1}"/>
              </a:ext>
            </a:extLst>
          </p:cNvPr>
          <p:cNvSpPr>
            <a:spLocks noGrp="1"/>
          </p:cNvSpPr>
          <p:nvPr>
            <p:ph sz="half" idx="1"/>
          </p:nvPr>
        </p:nvSpPr>
        <p:spPr>
          <a:xfrm>
            <a:off x="6400799" y="2121408"/>
            <a:ext cx="5299585" cy="4050792"/>
          </a:xfrm>
        </p:spPr>
        <p:txBody>
          <a:bodyPr vert="horz" lIns="91440" tIns="45720" rIns="91440" bIns="45720" rtlCol="0" anchor="t">
            <a:normAutofit/>
          </a:bodyPr>
          <a:lstStyle/>
          <a:p>
            <a:r>
              <a:rPr lang="en-US" sz="2400" dirty="0"/>
              <a:t>How would you describe the Palace of Versailles based on these photos?</a:t>
            </a:r>
          </a:p>
          <a:p>
            <a:r>
              <a:rPr lang="en-US" sz="2400" dirty="0"/>
              <a:t>Video:</a:t>
            </a:r>
          </a:p>
          <a:p>
            <a:pPr>
              <a:buNone/>
            </a:pPr>
            <a:r>
              <a:rPr lang="en-US" sz="2400" dirty="0">
                <a:hlinkClick r:id="rId8"/>
              </a:rPr>
              <a:t>https://www.youtube.com/watch?v=194CDlsFpQA</a:t>
            </a:r>
            <a:r>
              <a:rPr lang="en-US" sz="2400" dirty="0"/>
              <a:t> </a:t>
            </a:r>
            <a:endParaRPr lang="en-US" dirty="0"/>
          </a:p>
        </p:txBody>
      </p:sp>
      <p:grpSp>
        <p:nvGrpSpPr>
          <p:cNvPr id="23" name="Group 22">
            <a:extLst>
              <a:ext uri="{FF2B5EF4-FFF2-40B4-BE49-F238E27FC236}">
                <a16:creationId xmlns:a16="http://schemas.microsoft.com/office/drawing/2014/main" xmlns="" id="{E74380E0-C298-4F18-9189-C236E8B829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xmlns="" id="{979684C7-75DC-42F1-850A-E9C49ECA73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xmlns="" id="{4130853F-4D98-4539-8461-9F20283675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0805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64958D-AF5D-4863-B5FB-83F6B8CB1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D6981D5-91E6-4859-A426-1C7B30419847}"/>
              </a:ext>
            </a:extLst>
          </p:cNvPr>
          <p:cNvSpPr>
            <a:spLocks noGrp="1"/>
          </p:cNvSpPr>
          <p:nvPr>
            <p:ph type="title"/>
          </p:nvPr>
        </p:nvSpPr>
        <p:spPr>
          <a:xfrm>
            <a:off x="4970109" y="484632"/>
            <a:ext cx="6730277" cy="1609344"/>
          </a:xfrm>
          <a:ln>
            <a:noFill/>
          </a:ln>
        </p:spPr>
        <p:txBody>
          <a:bodyPr>
            <a:normAutofit/>
          </a:bodyPr>
          <a:lstStyle/>
          <a:p>
            <a:r>
              <a:rPr lang="en-US" sz="4800"/>
              <a:t>Antoine watteau</a:t>
            </a:r>
          </a:p>
        </p:txBody>
      </p:sp>
      <p:pic>
        <p:nvPicPr>
          <p:cNvPr id="4" name="Picture 4" descr="A person looking at the camera&#10;&#10;Description generated with high confidence">
            <a:extLst>
              <a:ext uri="{FF2B5EF4-FFF2-40B4-BE49-F238E27FC236}">
                <a16:creationId xmlns:a16="http://schemas.microsoft.com/office/drawing/2014/main" xmlns="" id="{B102EEB4-FB4C-4103-AEE9-DEA396101019}"/>
              </a:ext>
            </a:extLst>
          </p:cNvPr>
          <p:cNvPicPr>
            <a:picLocks noChangeAspect="1"/>
          </p:cNvPicPr>
          <p:nvPr/>
        </p:nvPicPr>
        <p:blipFill rotWithShape="1">
          <a:blip r:embed="rId4"/>
          <a:srcRect l="9453" r="-2" b="-2"/>
          <a:stretch/>
        </p:blipFill>
        <p:spPr>
          <a:xfrm>
            <a:off x="3344" y="10"/>
            <a:ext cx="4646726" cy="6857990"/>
          </a:xfrm>
          <a:prstGeom prst="rect">
            <a:avLst/>
          </a:prstGeom>
        </p:spPr>
      </p:pic>
      <p:sp>
        <p:nvSpPr>
          <p:cNvPr id="3" name="Content Placeholder 2">
            <a:extLst>
              <a:ext uri="{FF2B5EF4-FFF2-40B4-BE49-F238E27FC236}">
                <a16:creationId xmlns:a16="http://schemas.microsoft.com/office/drawing/2014/main" xmlns="" id="{B14579A2-B802-42C8-BACC-7D933956C7DA}"/>
              </a:ext>
            </a:extLst>
          </p:cNvPr>
          <p:cNvSpPr>
            <a:spLocks noGrp="1"/>
          </p:cNvSpPr>
          <p:nvPr>
            <p:ph idx="1"/>
          </p:nvPr>
        </p:nvSpPr>
        <p:spPr>
          <a:xfrm>
            <a:off x="4970109" y="2121408"/>
            <a:ext cx="6730276" cy="4050792"/>
          </a:xfrm>
        </p:spPr>
        <p:txBody>
          <a:bodyPr vert="horz" lIns="91440" tIns="45720" rIns="91440" bIns="45720" rtlCol="0" anchor="t">
            <a:normAutofit/>
          </a:bodyPr>
          <a:lstStyle/>
          <a:p>
            <a:r>
              <a:rPr lang="en-US" sz="2400"/>
              <a:t>Watteau was one of the most celebrated Rococo artists.</a:t>
            </a:r>
          </a:p>
          <a:p>
            <a:r>
              <a:rPr lang="en-US" sz="2400"/>
              <a:t>He was a painter who lived between 1684 – 1721.</a:t>
            </a:r>
          </a:p>
          <a:p>
            <a:r>
              <a:rPr lang="en-US" sz="2400"/>
              <a:t>Watteau "began his career as an interior decorator and rose to become the court painter to King Louis XV."</a:t>
            </a:r>
          </a:p>
          <a:p>
            <a:r>
              <a:rPr lang="en-US" sz="2400"/>
              <a:t>His paintings feature the French aristocracy enjoying life.</a:t>
            </a:r>
          </a:p>
        </p:txBody>
      </p:sp>
      <p:grpSp>
        <p:nvGrpSpPr>
          <p:cNvPr id="11" name="Group 10">
            <a:extLst>
              <a:ext uri="{FF2B5EF4-FFF2-40B4-BE49-F238E27FC236}">
                <a16:creationId xmlns:a16="http://schemas.microsoft.com/office/drawing/2014/main" xmlns="" id="{11002ACD-3B0C-4885-8754-8A00E926FE4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xmlns="" id="{DF0313CD-4196-4456-A70D-5EE2B995BA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xmlns="" id="{80DE0B32-9EE8-4975-AD48-3855B0A82A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Picture 5" descr="A close up of a logo&#10;&#10;Description generated with very high confidence">
            <a:extLst>
              <a:ext uri="{FF2B5EF4-FFF2-40B4-BE49-F238E27FC236}">
                <a16:creationId xmlns:a16="http://schemas.microsoft.com/office/drawing/2014/main" xmlns="" id="{3B90A1CD-6FA4-41CE-B830-1E41A85E157D}"/>
              </a:ext>
            </a:extLst>
          </p:cNvPr>
          <p:cNvPicPr>
            <a:picLocks noChangeAspect="1"/>
          </p:cNvPicPr>
          <p:nvPr/>
        </p:nvPicPr>
        <p:blipFill>
          <a:blip r:embed="rId6"/>
          <a:stretch>
            <a:fillRect/>
          </a:stretch>
        </p:blipFill>
        <p:spPr>
          <a:xfrm>
            <a:off x="11126177" y="292100"/>
            <a:ext cx="685800" cy="685800"/>
          </a:xfrm>
          <a:prstGeom prst="rect">
            <a:avLst/>
          </a:prstGeom>
        </p:spPr>
      </p:pic>
    </p:spTree>
    <p:extLst>
      <p:ext uri="{BB962C8B-B14F-4D97-AF65-F5344CB8AC3E}">
        <p14:creationId xmlns:p14="http://schemas.microsoft.com/office/powerpoint/2010/main" val="126205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9CFC3C-DE10-4BC3-BB16-BF46E2E3C4A9}"/>
              </a:ext>
            </a:extLst>
          </p:cNvPr>
          <p:cNvSpPr>
            <a:spLocks noGrp="1"/>
          </p:cNvSpPr>
          <p:nvPr>
            <p:ph type="title"/>
          </p:nvPr>
        </p:nvSpPr>
        <p:spPr/>
        <p:txBody>
          <a:bodyPr/>
          <a:lstStyle/>
          <a:p>
            <a:r>
              <a:rPr lang="en-US" i="1"/>
              <a:t>Embarkation for cythera</a:t>
            </a:r>
            <a:r>
              <a:rPr lang="en-US">
                <a:latin typeface="Rockwell Condensed"/>
              </a:rPr>
              <a:t> – 1717-19</a:t>
            </a:r>
            <a:endParaRPr lang="en-US"/>
          </a:p>
        </p:txBody>
      </p:sp>
      <p:sp>
        <p:nvSpPr>
          <p:cNvPr id="3" name="Content Placeholder 2">
            <a:extLst>
              <a:ext uri="{FF2B5EF4-FFF2-40B4-BE49-F238E27FC236}">
                <a16:creationId xmlns:a16="http://schemas.microsoft.com/office/drawing/2014/main" xmlns="" id="{4EBDF863-8675-42C8-895C-CF8816A1D25C}"/>
              </a:ext>
            </a:extLst>
          </p:cNvPr>
          <p:cNvSpPr>
            <a:spLocks noGrp="1"/>
          </p:cNvSpPr>
          <p:nvPr>
            <p:ph sz="half" idx="1"/>
          </p:nvPr>
        </p:nvSpPr>
        <p:spPr/>
        <p:txBody>
          <a:bodyPr vert="horz" lIns="91440" tIns="45720" rIns="91440" bIns="45720" rtlCol="0" anchor="t">
            <a:normAutofit/>
          </a:bodyPr>
          <a:lstStyle/>
          <a:p>
            <a:r>
              <a:rPr lang="en-US" dirty="0"/>
              <a:t>This was one of Watteau's best-known paintings.</a:t>
            </a:r>
          </a:p>
          <a:p>
            <a:r>
              <a:rPr lang="en-US" dirty="0"/>
              <a:t>It depicts a group of </a:t>
            </a:r>
            <a:r>
              <a:rPr lang="en-US" dirty="0" err="1"/>
              <a:t>artistocrats</a:t>
            </a:r>
            <a:r>
              <a:rPr lang="en-US" dirty="0"/>
              <a:t> preparing to set sail for or leave the mythical island of Cythera.</a:t>
            </a:r>
          </a:p>
          <a:p>
            <a:r>
              <a:rPr lang="en-US" dirty="0"/>
              <a:t>Watteau gave it a "soft, dreamlike atmosphere, luxurious costumes, dainty figures, and silvery colours."</a:t>
            </a:r>
          </a:p>
          <a:p>
            <a:r>
              <a:rPr lang="en-US" dirty="0"/>
              <a:t>Video: </a:t>
            </a:r>
            <a:r>
              <a:rPr lang="en-US" dirty="0">
                <a:hlinkClick r:id="rId2"/>
              </a:rPr>
              <a:t>https://www.khanacademy.org/humanities/monarchy-enlightenment/rococo/v/watteau-cythera</a:t>
            </a:r>
            <a:endParaRPr lang="en-US" dirty="0"/>
          </a:p>
          <a:p>
            <a:endParaRPr lang="en-US" dirty="0"/>
          </a:p>
        </p:txBody>
      </p:sp>
      <p:pic>
        <p:nvPicPr>
          <p:cNvPr id="5" name="Picture 5" descr="A group of people standing on top of a mountain&#10;&#10;Description generated with high confidence">
            <a:extLst>
              <a:ext uri="{FF2B5EF4-FFF2-40B4-BE49-F238E27FC236}">
                <a16:creationId xmlns:a16="http://schemas.microsoft.com/office/drawing/2014/main" xmlns="" id="{FEA6EA23-3D89-4993-B2B4-218D2D930CA8}"/>
              </a:ext>
            </a:extLst>
          </p:cNvPr>
          <p:cNvPicPr>
            <a:picLocks noGrp="1" noChangeAspect="1"/>
          </p:cNvPicPr>
          <p:nvPr>
            <p:ph sz="half" idx="2"/>
          </p:nvPr>
        </p:nvPicPr>
        <p:blipFill>
          <a:blip r:embed="rId3"/>
          <a:stretch>
            <a:fillRect/>
          </a:stretch>
        </p:blipFill>
        <p:spPr>
          <a:xfrm>
            <a:off x="6364224" y="2625042"/>
            <a:ext cx="4754880" cy="3116675"/>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xmlns="" id="{2FA27AFD-0B2A-4CB0-8D04-B0F1F0DFBBCC}"/>
              </a:ext>
            </a:extLst>
          </p:cNvPr>
          <p:cNvPicPr>
            <a:picLocks noChangeAspect="1"/>
          </p:cNvPicPr>
          <p:nvPr/>
        </p:nvPicPr>
        <p:blipFill>
          <a:blip r:embed="rId4"/>
          <a:stretch>
            <a:fillRect/>
          </a:stretch>
        </p:blipFill>
        <p:spPr>
          <a:xfrm>
            <a:off x="11126177" y="292100"/>
            <a:ext cx="685800" cy="685800"/>
          </a:xfrm>
          <a:prstGeom prst="rect">
            <a:avLst/>
          </a:prstGeom>
        </p:spPr>
      </p:pic>
    </p:spTree>
    <p:extLst>
      <p:ext uri="{BB962C8B-B14F-4D97-AF65-F5344CB8AC3E}">
        <p14:creationId xmlns:p14="http://schemas.microsoft.com/office/powerpoint/2010/main" val="320169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306CB7-4F91-4C63-A03B-420BCC201A8E}"/>
              </a:ext>
            </a:extLst>
          </p:cNvPr>
          <p:cNvSpPr>
            <a:spLocks noGrp="1"/>
          </p:cNvSpPr>
          <p:nvPr>
            <p:ph type="title"/>
          </p:nvPr>
        </p:nvSpPr>
        <p:spPr/>
        <p:txBody>
          <a:bodyPr/>
          <a:lstStyle/>
          <a:p>
            <a:r>
              <a:rPr lang="en-US" i="1"/>
              <a:t>The</a:t>
            </a:r>
            <a:r>
              <a:rPr lang="en-US" i="1" dirty="0">
                <a:latin typeface="Rockwell Condensed"/>
              </a:rPr>
              <a:t> </a:t>
            </a:r>
            <a:r>
              <a:rPr lang="en-US" i="1"/>
              <a:t>Swing</a:t>
            </a:r>
            <a:r>
              <a:rPr lang="en-US" i="1">
                <a:latin typeface="Rockwell Condensed"/>
              </a:rPr>
              <a:t> - 1767</a:t>
            </a:r>
            <a:endParaRPr lang="en-US" i="1" dirty="0">
              <a:latin typeface="Rockwell Condensed"/>
            </a:endParaRPr>
          </a:p>
        </p:txBody>
      </p:sp>
      <p:pic>
        <p:nvPicPr>
          <p:cNvPr id="5" name="Picture 5" descr="A picture containing outdoor, tree&#10;&#10;Description generated with high confidence">
            <a:extLst>
              <a:ext uri="{FF2B5EF4-FFF2-40B4-BE49-F238E27FC236}">
                <a16:creationId xmlns:a16="http://schemas.microsoft.com/office/drawing/2014/main" xmlns="" id="{265B04A3-8963-4EF9-9196-A0533A16A485}"/>
              </a:ext>
            </a:extLst>
          </p:cNvPr>
          <p:cNvPicPr>
            <a:picLocks noGrp="1" noChangeAspect="1"/>
          </p:cNvPicPr>
          <p:nvPr>
            <p:ph sz="half" idx="1"/>
          </p:nvPr>
        </p:nvPicPr>
        <p:blipFill>
          <a:blip r:embed="rId2"/>
          <a:stretch>
            <a:fillRect/>
          </a:stretch>
        </p:blipFill>
        <p:spPr>
          <a:xfrm>
            <a:off x="1184714" y="1921022"/>
            <a:ext cx="3567762" cy="4524716"/>
          </a:xfrm>
          <a:prstGeom prst="rect">
            <a:avLst/>
          </a:prstGeom>
        </p:spPr>
      </p:pic>
      <p:sp>
        <p:nvSpPr>
          <p:cNvPr id="4" name="Content Placeholder 3">
            <a:extLst>
              <a:ext uri="{FF2B5EF4-FFF2-40B4-BE49-F238E27FC236}">
                <a16:creationId xmlns:a16="http://schemas.microsoft.com/office/drawing/2014/main" xmlns="" id="{5B856C76-1AB5-4189-9C34-723B628DB001}"/>
              </a:ext>
            </a:extLst>
          </p:cNvPr>
          <p:cNvSpPr>
            <a:spLocks noGrp="1"/>
          </p:cNvSpPr>
          <p:nvPr>
            <p:ph sz="half" idx="2"/>
          </p:nvPr>
        </p:nvSpPr>
        <p:spPr>
          <a:xfrm>
            <a:off x="6364224" y="1921022"/>
            <a:ext cx="4754880" cy="4524716"/>
          </a:xfrm>
        </p:spPr>
        <p:txBody>
          <a:bodyPr vert="horz" lIns="91440" tIns="45720" rIns="91440" bIns="45720" rtlCol="0" anchor="t">
            <a:normAutofit/>
          </a:bodyPr>
          <a:lstStyle/>
          <a:p>
            <a:r>
              <a:rPr lang="en-US"/>
              <a:t>This is an oil painting that was created by Jean-Honoré Fragonard, a Rococo artist who lived between 1732-1806.</a:t>
            </a:r>
            <a:endParaRPr lang="en-US" dirty="0"/>
          </a:p>
          <a:p>
            <a:r>
              <a:rPr lang="en-US"/>
              <a:t>It reflects the desire of the aristocrats to "devote their lives to pleasure."</a:t>
            </a:r>
            <a:endParaRPr lang="en-US" dirty="0"/>
          </a:p>
          <a:p>
            <a:r>
              <a:rPr lang="en-US"/>
              <a:t>This painting depicts "two lovers [who] have conspired to get an older fellow to push the young lady in the swing while her lover hides in the bushes. Their idea is that—as she goes up in the swing, she can part her legs, and her lover can get a tantalizing view up her skirt."</a:t>
            </a:r>
          </a:p>
        </p:txBody>
      </p:sp>
    </p:spTree>
    <p:extLst>
      <p:ext uri="{BB962C8B-B14F-4D97-AF65-F5344CB8AC3E}">
        <p14:creationId xmlns:p14="http://schemas.microsoft.com/office/powerpoint/2010/main" val="233749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9C8D586-1ECD-4981-BED2-97336112C0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AF78C83-1AE7-42B6-BE54-1B064B61DB58}"/>
              </a:ext>
            </a:extLst>
          </p:cNvPr>
          <p:cNvSpPr>
            <a:spLocks noGrp="1"/>
          </p:cNvSpPr>
          <p:nvPr>
            <p:ph type="title"/>
          </p:nvPr>
        </p:nvSpPr>
        <p:spPr>
          <a:xfrm>
            <a:off x="6400800" y="484632"/>
            <a:ext cx="5299586" cy="1609344"/>
          </a:xfrm>
          <a:ln>
            <a:noFill/>
          </a:ln>
        </p:spPr>
        <p:txBody>
          <a:bodyPr>
            <a:normAutofit/>
          </a:bodyPr>
          <a:lstStyle/>
          <a:p>
            <a:r>
              <a:rPr lang="en-US" sz="4000" i="1">
                <a:latin typeface="Rockwell Condensed"/>
              </a:rPr>
              <a:t>Jean-Baptiste Simeon Chardin</a:t>
            </a:r>
            <a:endParaRPr lang="en-US" sz="4000" i="1" dirty="0">
              <a:latin typeface="Rockwell Condensed"/>
            </a:endParaRPr>
          </a:p>
        </p:txBody>
      </p:sp>
      <p:pic>
        <p:nvPicPr>
          <p:cNvPr id="4" name="Picture 4" descr="A picture containing indoor, table, floor, sitting&#10;&#10;Description generated with high confidence">
            <a:extLst>
              <a:ext uri="{FF2B5EF4-FFF2-40B4-BE49-F238E27FC236}">
                <a16:creationId xmlns:a16="http://schemas.microsoft.com/office/drawing/2014/main" xmlns="" id="{127A2487-3974-4879-852B-6407A5C9B352}"/>
              </a:ext>
            </a:extLst>
          </p:cNvPr>
          <p:cNvPicPr>
            <a:picLocks noChangeAspect="1"/>
          </p:cNvPicPr>
          <p:nvPr/>
        </p:nvPicPr>
        <p:blipFill rotWithShape="1">
          <a:blip r:embed="rId3"/>
          <a:srcRect l="8945" r="18028" b="-1"/>
          <a:stretch/>
        </p:blipFill>
        <p:spPr>
          <a:xfrm>
            <a:off x="1" y="10"/>
            <a:ext cx="6066502" cy="6857989"/>
          </a:xfrm>
          <a:prstGeom prst="rect">
            <a:avLst/>
          </a:prstGeom>
        </p:spPr>
      </p:pic>
      <p:sp>
        <p:nvSpPr>
          <p:cNvPr id="3" name="Content Placeholder 2">
            <a:extLst>
              <a:ext uri="{FF2B5EF4-FFF2-40B4-BE49-F238E27FC236}">
                <a16:creationId xmlns:a16="http://schemas.microsoft.com/office/drawing/2014/main" xmlns="" id="{F4E95CD1-A096-402D-8773-A80D3D4A635C}"/>
              </a:ext>
            </a:extLst>
          </p:cNvPr>
          <p:cNvSpPr>
            <a:spLocks noGrp="1"/>
          </p:cNvSpPr>
          <p:nvPr>
            <p:ph idx="1"/>
          </p:nvPr>
        </p:nvSpPr>
        <p:spPr>
          <a:xfrm>
            <a:off x="6400799" y="2121408"/>
            <a:ext cx="5299585" cy="4558792"/>
          </a:xfrm>
        </p:spPr>
        <p:txBody>
          <a:bodyPr vert="horz" lIns="91440" tIns="45720" rIns="91440" bIns="45720" rtlCol="0" anchor="t">
            <a:normAutofit/>
          </a:bodyPr>
          <a:lstStyle/>
          <a:p>
            <a:r>
              <a:rPr lang="en-US"/>
              <a:t>One artist whose work is associated with Rococo art is Jean-Baptiste Simeon Chardin.</a:t>
            </a:r>
            <a:r>
              <a:rPr lang="en-US" dirty="0"/>
              <a:t> </a:t>
            </a:r>
          </a:p>
          <a:p>
            <a:r>
              <a:rPr lang="en-US"/>
              <a:t>He lived between 1699 – 1779.</a:t>
            </a:r>
            <a:endParaRPr lang="en-US" dirty="0"/>
          </a:p>
          <a:p>
            <a:r>
              <a:rPr lang="en-US"/>
              <a:t>This is one of Chardin's paintings.</a:t>
            </a:r>
          </a:p>
          <a:p>
            <a:r>
              <a:rPr lang="en-US"/>
              <a:t>It is titled, </a:t>
            </a:r>
            <a:r>
              <a:rPr lang="en-US" i="1"/>
              <a:t>Still Life with a Rib of Beef</a:t>
            </a:r>
            <a:r>
              <a:rPr lang="en-US"/>
              <a:t>.</a:t>
            </a:r>
            <a:endParaRPr lang="en-US" dirty="0"/>
          </a:p>
          <a:p>
            <a:r>
              <a:rPr lang="en-US"/>
              <a:t>He rejected the "delicately painted subjects of the court artists."</a:t>
            </a:r>
            <a:endParaRPr lang="en-US" dirty="0"/>
          </a:p>
          <a:p>
            <a:r>
              <a:rPr lang="en-US"/>
              <a:t>Chardin enjoyed painting "still lifes of humble everday items."</a:t>
            </a:r>
            <a:endParaRPr lang="en-US" dirty="0"/>
          </a:p>
        </p:txBody>
      </p:sp>
      <p:grpSp>
        <p:nvGrpSpPr>
          <p:cNvPr id="11" name="Group 10">
            <a:extLst>
              <a:ext uri="{FF2B5EF4-FFF2-40B4-BE49-F238E27FC236}">
                <a16:creationId xmlns:a16="http://schemas.microsoft.com/office/drawing/2014/main" xmlns="" id="{AF001A23-2767-4A31-BD30-56112DE9527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xmlns="" id="{C6BD30CE-7C6B-4C5B-8206-2A912062D6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xmlns="" id="{7FA45EC6-AD58-4CAF-846D-46D82B614D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00369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703C3B-9EEA-46B6-A432-9E30C6BBA3A7}"/>
              </a:ext>
            </a:extLst>
          </p:cNvPr>
          <p:cNvSpPr>
            <a:spLocks noGrp="1"/>
          </p:cNvSpPr>
          <p:nvPr>
            <p:ph type="title"/>
          </p:nvPr>
        </p:nvSpPr>
        <p:spPr/>
        <p:txBody>
          <a:bodyPr/>
          <a:lstStyle/>
          <a:p>
            <a:r>
              <a:rPr lang="en-US"/>
              <a:t>Sources</a:t>
            </a:r>
          </a:p>
        </p:txBody>
      </p:sp>
      <p:sp>
        <p:nvSpPr>
          <p:cNvPr id="3" name="Content Placeholder 2">
            <a:extLst>
              <a:ext uri="{FF2B5EF4-FFF2-40B4-BE49-F238E27FC236}">
                <a16:creationId xmlns:a16="http://schemas.microsoft.com/office/drawing/2014/main" xmlns="" id="{0A6E16C1-96C3-4030-9DE3-AD7906274338}"/>
              </a:ext>
            </a:extLst>
          </p:cNvPr>
          <p:cNvSpPr>
            <a:spLocks noGrp="1"/>
          </p:cNvSpPr>
          <p:nvPr>
            <p:ph idx="1"/>
          </p:nvPr>
        </p:nvSpPr>
        <p:spPr/>
        <p:txBody>
          <a:bodyPr vert="horz" lIns="91440" tIns="45720" rIns="91440" bIns="45720" rtlCol="0" anchor="t">
            <a:normAutofit/>
          </a:bodyPr>
          <a:lstStyle/>
          <a:p>
            <a:r>
              <a:rPr lang="en-US" dirty="0">
                <a:hlinkClick r:id="rId2"/>
              </a:rPr>
              <a:t>https://www.khanacademy.org/humanities/monarchy-enlightenment/rococo/a/a-beginners-guide-to-rococo-art</a:t>
            </a:r>
            <a:r>
              <a:rPr lang="en-US" dirty="0"/>
              <a:t> </a:t>
            </a:r>
            <a:endParaRPr lang="en-US"/>
          </a:p>
        </p:txBody>
      </p:sp>
    </p:spTree>
    <p:extLst>
      <p:ext uri="{BB962C8B-B14F-4D97-AF65-F5344CB8AC3E}">
        <p14:creationId xmlns:p14="http://schemas.microsoft.com/office/powerpoint/2010/main" val="1493628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TotalTime>
  <Words>204</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Rockwell</vt:lpstr>
      <vt:lpstr>Rockwell Condensed</vt:lpstr>
      <vt:lpstr>Rockwell Extra Bold</vt:lpstr>
      <vt:lpstr>Wingdings</vt:lpstr>
      <vt:lpstr>Wood Type</vt:lpstr>
      <vt:lpstr>Rococo art</vt:lpstr>
      <vt:lpstr>What characterized rococo art?</vt:lpstr>
      <vt:lpstr>The palace of Versailles</vt:lpstr>
      <vt:lpstr>The Palce of Versailles</vt:lpstr>
      <vt:lpstr>Antoine watteau</vt:lpstr>
      <vt:lpstr>Embarkation for cythera – 1717-19</vt:lpstr>
      <vt:lpstr>The Swing - 1767</vt:lpstr>
      <vt:lpstr>Jean-Baptiste Simeon Chardin</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Williams, Kelly A</cp:lastModifiedBy>
  <cp:revision>363</cp:revision>
  <dcterms:created xsi:type="dcterms:W3CDTF">2014-09-12T02:14:24Z</dcterms:created>
  <dcterms:modified xsi:type="dcterms:W3CDTF">2018-11-22T22:33:09Z</dcterms:modified>
</cp:coreProperties>
</file>