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Kelly A" userId="S::kwilliams@ldcsb.ca::5687177e-797b-4d87-b52e-cddf033779f0" providerId="AD" clId="Web-{2F9EDF78-DFE2-47F0-00C0-AA0D29366E34}"/>
    <pc:docChg chg="addSld delSld modSld">
      <pc:chgData name="Williams, Kelly A" userId="S::kwilliams@ldcsb.ca::5687177e-797b-4d87-b52e-cddf033779f0" providerId="AD" clId="Web-{2F9EDF78-DFE2-47F0-00C0-AA0D29366E34}" dt="2018-11-15T14:52:57.732" v="1972" actId="20577"/>
      <pc:docMkLst>
        <pc:docMk/>
      </pc:docMkLst>
      <pc:sldChg chg="delSp modSp">
        <pc:chgData name="Williams, Kelly A" userId="S::kwilliams@ldcsb.ca::5687177e-797b-4d87-b52e-cddf033779f0" providerId="AD" clId="Web-{2F9EDF78-DFE2-47F0-00C0-AA0D29366E34}" dt="2018-11-15T13:18:37.680" v="5"/>
        <pc:sldMkLst>
          <pc:docMk/>
          <pc:sldMk cId="1627197603" sldId="256"/>
        </pc:sldMkLst>
        <pc:spChg chg="mod">
          <ac:chgData name="Williams, Kelly A" userId="S::kwilliams@ldcsb.ca::5687177e-797b-4d87-b52e-cddf033779f0" providerId="AD" clId="Web-{2F9EDF78-DFE2-47F0-00C0-AA0D29366E34}" dt="2018-11-15T13:18:28.570" v="4" actId="20577"/>
          <ac:spMkLst>
            <pc:docMk/>
            <pc:sldMk cId="1627197603" sldId="256"/>
            <ac:spMk id="2" creationId="{00000000-0000-0000-0000-000000000000}"/>
          </ac:spMkLst>
        </pc:spChg>
        <pc:spChg chg="del">
          <ac:chgData name="Williams, Kelly A" userId="S::kwilliams@ldcsb.ca::5687177e-797b-4d87-b52e-cddf033779f0" providerId="AD" clId="Web-{2F9EDF78-DFE2-47F0-00C0-AA0D29366E34}" dt="2018-11-15T13:18:37.680" v="5"/>
          <ac:spMkLst>
            <pc:docMk/>
            <pc:sldMk cId="1627197603" sldId="256"/>
            <ac:spMk id="3" creationId="{00000000-0000-0000-0000-000000000000}"/>
          </ac:spMkLst>
        </pc:spChg>
      </pc:sldChg>
      <pc:sldChg chg="addSp modSp new">
        <pc:chgData name="Williams, Kelly A" userId="S::kwilliams@ldcsb.ca::5687177e-797b-4d87-b52e-cddf033779f0" providerId="AD" clId="Web-{2F9EDF78-DFE2-47F0-00C0-AA0D29366E34}" dt="2018-11-15T14:39:24.885" v="1558" actId="1076"/>
        <pc:sldMkLst>
          <pc:docMk/>
          <pc:sldMk cId="1300706083" sldId="257"/>
        </pc:sldMkLst>
        <pc:spChg chg="mod">
          <ac:chgData name="Williams, Kelly A" userId="S::kwilliams@ldcsb.ca::5687177e-797b-4d87-b52e-cddf033779f0" providerId="AD" clId="Web-{2F9EDF78-DFE2-47F0-00C0-AA0D29366E34}" dt="2018-11-15T13:20:02.930" v="65" actId="20577"/>
          <ac:spMkLst>
            <pc:docMk/>
            <pc:sldMk cId="1300706083" sldId="257"/>
            <ac:spMk id="2" creationId="{73A28303-A7CE-4306-B432-F82FF408B3FF}"/>
          </ac:spMkLst>
        </pc:spChg>
        <pc:spChg chg="mod">
          <ac:chgData name="Williams, Kelly A" userId="S::kwilliams@ldcsb.ca::5687177e-797b-4d87-b52e-cddf033779f0" providerId="AD" clId="Web-{2F9EDF78-DFE2-47F0-00C0-AA0D29366E34}" dt="2018-11-15T13:20:26.508" v="78" actId="20577"/>
          <ac:spMkLst>
            <pc:docMk/>
            <pc:sldMk cId="1300706083" sldId="257"/>
            <ac:spMk id="3" creationId="{4A4AB63F-2B4F-4BE2-9936-489DCBB9CCA2}"/>
          </ac:spMkLst>
        </pc:spChg>
        <pc:picChg chg="add mod">
          <ac:chgData name="Williams, Kelly A" userId="S::kwilliams@ldcsb.ca::5687177e-797b-4d87-b52e-cddf033779f0" providerId="AD" clId="Web-{2F9EDF78-DFE2-47F0-00C0-AA0D29366E34}" dt="2018-11-15T14:39:24.885" v="1558" actId="1076"/>
          <ac:picMkLst>
            <pc:docMk/>
            <pc:sldMk cId="1300706083" sldId="257"/>
            <ac:picMk id="4" creationId="{D6C443C5-01A5-405F-A3DD-483021EDE758}"/>
          </ac:picMkLst>
        </pc:picChg>
      </pc:sldChg>
      <pc:sldChg chg="modSp new">
        <pc:chgData name="Williams, Kelly A" userId="S::kwilliams@ldcsb.ca::5687177e-797b-4d87-b52e-cddf033779f0" providerId="AD" clId="Web-{2F9EDF78-DFE2-47F0-00C0-AA0D29366E34}" dt="2018-11-15T13:28:37.168" v="176" actId="20577"/>
        <pc:sldMkLst>
          <pc:docMk/>
          <pc:sldMk cId="1489782935" sldId="258"/>
        </pc:sldMkLst>
        <pc:spChg chg="mod">
          <ac:chgData name="Williams, Kelly A" userId="S::kwilliams@ldcsb.ca::5687177e-797b-4d87-b52e-cddf033779f0" providerId="AD" clId="Web-{2F9EDF78-DFE2-47F0-00C0-AA0D29366E34}" dt="2018-11-15T13:28:27.168" v="171" actId="20577"/>
          <ac:spMkLst>
            <pc:docMk/>
            <pc:sldMk cId="1489782935" sldId="258"/>
            <ac:spMk id="2" creationId="{4F2FBC3C-780C-4CBC-81E6-B73C45F0C188}"/>
          </ac:spMkLst>
        </pc:spChg>
        <pc:spChg chg="mod">
          <ac:chgData name="Williams, Kelly A" userId="S::kwilliams@ldcsb.ca::5687177e-797b-4d87-b52e-cddf033779f0" providerId="AD" clId="Web-{2F9EDF78-DFE2-47F0-00C0-AA0D29366E34}" dt="2018-11-15T13:28:37.168" v="176" actId="20577"/>
          <ac:spMkLst>
            <pc:docMk/>
            <pc:sldMk cId="1489782935" sldId="258"/>
            <ac:spMk id="3" creationId="{21D902CF-E591-4DA9-9606-5A0AD944AA47}"/>
          </ac:spMkLst>
        </pc:spChg>
      </pc:sldChg>
      <pc:sldChg chg="modSp new">
        <pc:chgData name="Williams, Kelly A" userId="S::kwilliams@ldcsb.ca::5687177e-797b-4d87-b52e-cddf033779f0" providerId="AD" clId="Web-{2F9EDF78-DFE2-47F0-00C0-AA0D29366E34}" dt="2018-11-15T13:31:31.793" v="333" actId="20577"/>
        <pc:sldMkLst>
          <pc:docMk/>
          <pc:sldMk cId="3589196880" sldId="259"/>
        </pc:sldMkLst>
        <pc:spChg chg="mod">
          <ac:chgData name="Williams, Kelly A" userId="S::kwilliams@ldcsb.ca::5687177e-797b-4d87-b52e-cddf033779f0" providerId="AD" clId="Web-{2F9EDF78-DFE2-47F0-00C0-AA0D29366E34}" dt="2018-11-15T13:28:49.277" v="184" actId="20577"/>
          <ac:spMkLst>
            <pc:docMk/>
            <pc:sldMk cId="3589196880" sldId="259"/>
            <ac:spMk id="2" creationId="{7EA71B2F-28A3-440F-9707-41935C07CEE5}"/>
          </ac:spMkLst>
        </pc:spChg>
        <pc:spChg chg="mod">
          <ac:chgData name="Williams, Kelly A" userId="S::kwilliams@ldcsb.ca::5687177e-797b-4d87-b52e-cddf033779f0" providerId="AD" clId="Web-{2F9EDF78-DFE2-47F0-00C0-AA0D29366E34}" dt="2018-11-15T13:31:31.793" v="333" actId="20577"/>
          <ac:spMkLst>
            <pc:docMk/>
            <pc:sldMk cId="3589196880" sldId="259"/>
            <ac:spMk id="3" creationId="{23B0CD1D-4F4F-4B5A-A2E2-4C2147F056D5}"/>
          </ac:spMkLst>
        </pc:spChg>
      </pc:sldChg>
      <pc:sldChg chg="modSp new">
        <pc:chgData name="Williams, Kelly A" userId="S::kwilliams@ldcsb.ca::5687177e-797b-4d87-b52e-cddf033779f0" providerId="AD" clId="Web-{2F9EDF78-DFE2-47F0-00C0-AA0D29366E34}" dt="2018-11-15T13:32:09.278" v="368" actId="20577"/>
        <pc:sldMkLst>
          <pc:docMk/>
          <pc:sldMk cId="3052356724" sldId="260"/>
        </pc:sldMkLst>
        <pc:spChg chg="mod">
          <ac:chgData name="Williams, Kelly A" userId="S::kwilliams@ldcsb.ca::5687177e-797b-4d87-b52e-cddf033779f0" providerId="AD" clId="Web-{2F9EDF78-DFE2-47F0-00C0-AA0D29366E34}" dt="2018-11-15T13:28:57.746" v="196" actId="20577"/>
          <ac:spMkLst>
            <pc:docMk/>
            <pc:sldMk cId="3052356724" sldId="260"/>
            <ac:spMk id="2" creationId="{756134E7-EC56-4AF9-92DC-CC355BA8599F}"/>
          </ac:spMkLst>
        </pc:spChg>
        <pc:spChg chg="mod">
          <ac:chgData name="Williams, Kelly A" userId="S::kwilliams@ldcsb.ca::5687177e-797b-4d87-b52e-cddf033779f0" providerId="AD" clId="Web-{2F9EDF78-DFE2-47F0-00C0-AA0D29366E34}" dt="2018-11-15T13:32:09.278" v="368" actId="20577"/>
          <ac:spMkLst>
            <pc:docMk/>
            <pc:sldMk cId="3052356724" sldId="260"/>
            <ac:spMk id="3" creationId="{E134FEEC-B65E-4144-8E4E-CAB20A9C0130}"/>
          </ac:spMkLst>
        </pc:spChg>
      </pc:sldChg>
      <pc:sldChg chg="modSp new">
        <pc:chgData name="Williams, Kelly A" userId="S::kwilliams@ldcsb.ca::5687177e-797b-4d87-b52e-cddf033779f0" providerId="AD" clId="Web-{2F9EDF78-DFE2-47F0-00C0-AA0D29366E34}" dt="2018-11-15T13:39:38.092" v="399" actId="20577"/>
        <pc:sldMkLst>
          <pc:docMk/>
          <pc:sldMk cId="1564721638" sldId="261"/>
        </pc:sldMkLst>
        <pc:spChg chg="mod">
          <ac:chgData name="Williams, Kelly A" userId="S::kwilliams@ldcsb.ca::5687177e-797b-4d87-b52e-cddf033779f0" providerId="AD" clId="Web-{2F9EDF78-DFE2-47F0-00C0-AA0D29366E34}" dt="2018-11-15T13:29:05.308" v="204" actId="20577"/>
          <ac:spMkLst>
            <pc:docMk/>
            <pc:sldMk cId="1564721638" sldId="261"/>
            <ac:spMk id="2" creationId="{584F35F8-CA35-4857-BA81-D7B93E13C24F}"/>
          </ac:spMkLst>
        </pc:spChg>
        <pc:spChg chg="mod">
          <ac:chgData name="Williams, Kelly A" userId="S::kwilliams@ldcsb.ca::5687177e-797b-4d87-b52e-cddf033779f0" providerId="AD" clId="Web-{2F9EDF78-DFE2-47F0-00C0-AA0D29366E34}" dt="2018-11-15T13:39:38.092" v="399" actId="20577"/>
          <ac:spMkLst>
            <pc:docMk/>
            <pc:sldMk cId="1564721638" sldId="261"/>
            <ac:spMk id="3" creationId="{090F23D1-DBA6-4A72-8376-9923D8B8BCF4}"/>
          </ac:spMkLst>
        </pc:spChg>
      </pc:sldChg>
      <pc:sldChg chg="modSp new">
        <pc:chgData name="Williams, Kelly A" userId="S::kwilliams@ldcsb.ca::5687177e-797b-4d87-b52e-cddf033779f0" providerId="AD" clId="Web-{2F9EDF78-DFE2-47F0-00C0-AA0D29366E34}" dt="2018-11-15T13:40:07.983" v="432" actId="20577"/>
        <pc:sldMkLst>
          <pc:docMk/>
          <pc:sldMk cId="178317580" sldId="262"/>
        </pc:sldMkLst>
        <pc:spChg chg="mod">
          <ac:chgData name="Williams, Kelly A" userId="S::kwilliams@ldcsb.ca::5687177e-797b-4d87-b52e-cddf033779f0" providerId="AD" clId="Web-{2F9EDF78-DFE2-47F0-00C0-AA0D29366E34}" dt="2018-11-15T13:29:15.543" v="212" actId="20577"/>
          <ac:spMkLst>
            <pc:docMk/>
            <pc:sldMk cId="178317580" sldId="262"/>
            <ac:spMk id="2" creationId="{06B37BE1-CA55-4531-A678-0C664E05BE00}"/>
          </ac:spMkLst>
        </pc:spChg>
        <pc:spChg chg="mod">
          <ac:chgData name="Williams, Kelly A" userId="S::kwilliams@ldcsb.ca::5687177e-797b-4d87-b52e-cddf033779f0" providerId="AD" clId="Web-{2F9EDF78-DFE2-47F0-00C0-AA0D29366E34}" dt="2018-11-15T13:40:07.983" v="432" actId="20577"/>
          <ac:spMkLst>
            <pc:docMk/>
            <pc:sldMk cId="178317580" sldId="262"/>
            <ac:spMk id="3" creationId="{8CB5A9D4-80CE-4639-AC2F-E6FC562F68E0}"/>
          </ac:spMkLst>
        </pc:spChg>
      </pc:sldChg>
      <pc:sldChg chg="modSp new">
        <pc:chgData name="Williams, Kelly A" userId="S::kwilliams@ldcsb.ca::5687177e-797b-4d87-b52e-cddf033779f0" providerId="AD" clId="Web-{2F9EDF78-DFE2-47F0-00C0-AA0D29366E34}" dt="2018-11-15T13:40:49.014" v="475" actId="20577"/>
        <pc:sldMkLst>
          <pc:docMk/>
          <pc:sldMk cId="2336476158" sldId="263"/>
        </pc:sldMkLst>
        <pc:spChg chg="mod">
          <ac:chgData name="Williams, Kelly A" userId="S::kwilliams@ldcsb.ca::5687177e-797b-4d87-b52e-cddf033779f0" providerId="AD" clId="Web-{2F9EDF78-DFE2-47F0-00C0-AA0D29366E34}" dt="2018-11-15T13:29:23.480" v="222" actId="20577"/>
          <ac:spMkLst>
            <pc:docMk/>
            <pc:sldMk cId="2336476158" sldId="263"/>
            <ac:spMk id="2" creationId="{F39DBCE4-6564-4D57-A3F7-FCC86D7B5BBB}"/>
          </ac:spMkLst>
        </pc:spChg>
        <pc:spChg chg="mod">
          <ac:chgData name="Williams, Kelly A" userId="S::kwilliams@ldcsb.ca::5687177e-797b-4d87-b52e-cddf033779f0" providerId="AD" clId="Web-{2F9EDF78-DFE2-47F0-00C0-AA0D29366E34}" dt="2018-11-15T13:40:49.014" v="475" actId="20577"/>
          <ac:spMkLst>
            <pc:docMk/>
            <pc:sldMk cId="2336476158" sldId="263"/>
            <ac:spMk id="3" creationId="{9C94BA47-E1F1-4C95-A0E1-8B0B6CA245E9}"/>
          </ac:spMkLst>
        </pc:spChg>
      </pc:sldChg>
      <pc:sldChg chg="modSp new">
        <pc:chgData name="Williams, Kelly A" userId="S::kwilliams@ldcsb.ca::5687177e-797b-4d87-b52e-cddf033779f0" providerId="AD" clId="Web-{2F9EDF78-DFE2-47F0-00C0-AA0D29366E34}" dt="2018-11-15T13:41:08.358" v="488" actId="20577"/>
        <pc:sldMkLst>
          <pc:docMk/>
          <pc:sldMk cId="2356024324" sldId="264"/>
        </pc:sldMkLst>
        <pc:spChg chg="mod">
          <ac:chgData name="Williams, Kelly A" userId="S::kwilliams@ldcsb.ca::5687177e-797b-4d87-b52e-cddf033779f0" providerId="AD" clId="Web-{2F9EDF78-DFE2-47F0-00C0-AA0D29366E34}" dt="2018-11-15T13:29:32.605" v="230" actId="20577"/>
          <ac:spMkLst>
            <pc:docMk/>
            <pc:sldMk cId="2356024324" sldId="264"/>
            <ac:spMk id="2" creationId="{0BD8DA2E-C65D-457B-8C97-0F5F9CC50108}"/>
          </ac:spMkLst>
        </pc:spChg>
        <pc:spChg chg="mod">
          <ac:chgData name="Williams, Kelly A" userId="S::kwilliams@ldcsb.ca::5687177e-797b-4d87-b52e-cddf033779f0" providerId="AD" clId="Web-{2F9EDF78-DFE2-47F0-00C0-AA0D29366E34}" dt="2018-11-15T13:41:08.358" v="488" actId="20577"/>
          <ac:spMkLst>
            <pc:docMk/>
            <pc:sldMk cId="2356024324" sldId="264"/>
            <ac:spMk id="3" creationId="{39A83495-FAF5-4B02-8058-FBEC8536DFD8}"/>
          </ac:spMkLst>
        </pc:spChg>
      </pc:sldChg>
      <pc:sldChg chg="modSp new">
        <pc:chgData name="Williams, Kelly A" userId="S::kwilliams@ldcsb.ca::5687177e-797b-4d87-b52e-cddf033779f0" providerId="AD" clId="Web-{2F9EDF78-DFE2-47F0-00C0-AA0D29366E34}" dt="2018-11-15T13:45:28.734" v="527" actId="20577"/>
        <pc:sldMkLst>
          <pc:docMk/>
          <pc:sldMk cId="615614004" sldId="265"/>
        </pc:sldMkLst>
        <pc:spChg chg="mod">
          <ac:chgData name="Williams, Kelly A" userId="S::kwilliams@ldcsb.ca::5687177e-797b-4d87-b52e-cddf033779f0" providerId="AD" clId="Web-{2F9EDF78-DFE2-47F0-00C0-AA0D29366E34}" dt="2018-11-15T13:29:38.262" v="238" actId="20577"/>
          <ac:spMkLst>
            <pc:docMk/>
            <pc:sldMk cId="615614004" sldId="265"/>
            <ac:spMk id="2" creationId="{BACCDD39-6A3F-4278-839C-BC25F241C03C}"/>
          </ac:spMkLst>
        </pc:spChg>
        <pc:spChg chg="mod">
          <ac:chgData name="Williams, Kelly A" userId="S::kwilliams@ldcsb.ca::5687177e-797b-4d87-b52e-cddf033779f0" providerId="AD" clId="Web-{2F9EDF78-DFE2-47F0-00C0-AA0D29366E34}" dt="2018-11-15T13:45:28.734" v="527" actId="20577"/>
          <ac:spMkLst>
            <pc:docMk/>
            <pc:sldMk cId="615614004" sldId="265"/>
            <ac:spMk id="3" creationId="{2BA6F660-4E18-4AD7-A34A-5A9470D74AC2}"/>
          </ac:spMkLst>
        </pc:spChg>
      </pc:sldChg>
      <pc:sldChg chg="modSp new">
        <pc:chgData name="Williams, Kelly A" userId="S::kwilliams@ldcsb.ca::5687177e-797b-4d87-b52e-cddf033779f0" providerId="AD" clId="Web-{2F9EDF78-DFE2-47F0-00C0-AA0D29366E34}" dt="2018-11-15T13:46:02.687" v="552" actId="20577"/>
        <pc:sldMkLst>
          <pc:docMk/>
          <pc:sldMk cId="3135136042" sldId="266"/>
        </pc:sldMkLst>
        <pc:spChg chg="mod">
          <ac:chgData name="Williams, Kelly A" userId="S::kwilliams@ldcsb.ca::5687177e-797b-4d87-b52e-cddf033779f0" providerId="AD" clId="Web-{2F9EDF78-DFE2-47F0-00C0-AA0D29366E34}" dt="2018-11-15T13:29:49.121" v="246" actId="20577"/>
          <ac:spMkLst>
            <pc:docMk/>
            <pc:sldMk cId="3135136042" sldId="266"/>
            <ac:spMk id="2" creationId="{7DABE39C-DC48-4D28-938F-5F728DE75A21}"/>
          </ac:spMkLst>
        </pc:spChg>
        <pc:spChg chg="mod">
          <ac:chgData name="Williams, Kelly A" userId="S::kwilliams@ldcsb.ca::5687177e-797b-4d87-b52e-cddf033779f0" providerId="AD" clId="Web-{2F9EDF78-DFE2-47F0-00C0-AA0D29366E34}" dt="2018-11-15T13:46:02.687" v="552" actId="20577"/>
          <ac:spMkLst>
            <pc:docMk/>
            <pc:sldMk cId="3135136042" sldId="266"/>
            <ac:spMk id="3" creationId="{AE394EA9-EF72-428F-9F5F-5A5B7B9B4DCA}"/>
          </ac:spMkLst>
        </pc:spChg>
      </pc:sldChg>
      <pc:sldChg chg="modSp new">
        <pc:chgData name="Williams, Kelly A" userId="S::kwilliams@ldcsb.ca::5687177e-797b-4d87-b52e-cddf033779f0" providerId="AD" clId="Web-{2F9EDF78-DFE2-47F0-00C0-AA0D29366E34}" dt="2018-11-15T13:46:29.390" v="585" actId="20577"/>
        <pc:sldMkLst>
          <pc:docMk/>
          <pc:sldMk cId="935806941" sldId="267"/>
        </pc:sldMkLst>
        <pc:spChg chg="mod">
          <ac:chgData name="Williams, Kelly A" userId="S::kwilliams@ldcsb.ca::5687177e-797b-4d87-b52e-cddf033779f0" providerId="AD" clId="Web-{2F9EDF78-DFE2-47F0-00C0-AA0D29366E34}" dt="2018-11-15T13:29:57.574" v="254" actId="20577"/>
          <ac:spMkLst>
            <pc:docMk/>
            <pc:sldMk cId="935806941" sldId="267"/>
            <ac:spMk id="2" creationId="{103C8344-D893-4A12-B7D5-52FF45C5543D}"/>
          </ac:spMkLst>
        </pc:spChg>
        <pc:spChg chg="mod">
          <ac:chgData name="Williams, Kelly A" userId="S::kwilliams@ldcsb.ca::5687177e-797b-4d87-b52e-cddf033779f0" providerId="AD" clId="Web-{2F9EDF78-DFE2-47F0-00C0-AA0D29366E34}" dt="2018-11-15T13:46:29.390" v="585" actId="20577"/>
          <ac:spMkLst>
            <pc:docMk/>
            <pc:sldMk cId="935806941" sldId="267"/>
            <ac:spMk id="3" creationId="{2966C3C2-67A9-4607-9790-D7665941387A}"/>
          </ac:spMkLst>
        </pc:spChg>
      </pc:sldChg>
      <pc:sldChg chg="modSp new">
        <pc:chgData name="Williams, Kelly A" userId="S::kwilliams@ldcsb.ca::5687177e-797b-4d87-b52e-cddf033779f0" providerId="AD" clId="Web-{2F9EDF78-DFE2-47F0-00C0-AA0D29366E34}" dt="2018-11-15T13:46:53.234" v="606" actId="20577"/>
        <pc:sldMkLst>
          <pc:docMk/>
          <pc:sldMk cId="2620314977" sldId="268"/>
        </pc:sldMkLst>
        <pc:spChg chg="mod">
          <ac:chgData name="Williams, Kelly A" userId="S::kwilliams@ldcsb.ca::5687177e-797b-4d87-b52e-cddf033779f0" providerId="AD" clId="Web-{2F9EDF78-DFE2-47F0-00C0-AA0D29366E34}" dt="2018-11-15T13:30:03.871" v="264" actId="20577"/>
          <ac:spMkLst>
            <pc:docMk/>
            <pc:sldMk cId="2620314977" sldId="268"/>
            <ac:spMk id="2" creationId="{B6A655B9-3134-4078-8810-4C16E6066A15}"/>
          </ac:spMkLst>
        </pc:spChg>
        <pc:spChg chg="mod">
          <ac:chgData name="Williams, Kelly A" userId="S::kwilliams@ldcsb.ca::5687177e-797b-4d87-b52e-cddf033779f0" providerId="AD" clId="Web-{2F9EDF78-DFE2-47F0-00C0-AA0D29366E34}" dt="2018-11-15T13:46:53.234" v="606" actId="20577"/>
          <ac:spMkLst>
            <pc:docMk/>
            <pc:sldMk cId="2620314977" sldId="268"/>
            <ac:spMk id="3" creationId="{EAE75765-4071-4D55-902A-F07F135D6ECE}"/>
          </ac:spMkLst>
        </pc:spChg>
      </pc:sldChg>
      <pc:sldChg chg="addSp modSp new">
        <pc:chgData name="Williams, Kelly A" userId="S::kwilliams@ldcsb.ca::5687177e-797b-4d87-b52e-cddf033779f0" providerId="AD" clId="Web-{2F9EDF78-DFE2-47F0-00C0-AA0D29366E34}" dt="2018-11-15T14:39:49.729" v="1562" actId="1076"/>
        <pc:sldMkLst>
          <pc:docMk/>
          <pc:sldMk cId="2261964635" sldId="269"/>
        </pc:sldMkLst>
        <pc:spChg chg="mod">
          <ac:chgData name="Williams, Kelly A" userId="S::kwilliams@ldcsb.ca::5687177e-797b-4d87-b52e-cddf033779f0" providerId="AD" clId="Web-{2F9EDF78-DFE2-47F0-00C0-AA0D29366E34}" dt="2018-11-15T13:50:13.610" v="764" actId="20577"/>
          <ac:spMkLst>
            <pc:docMk/>
            <pc:sldMk cId="2261964635" sldId="269"/>
            <ac:spMk id="2" creationId="{B235E751-5AB6-4554-A493-286DB27AF596}"/>
          </ac:spMkLst>
        </pc:spChg>
        <pc:spChg chg="mod">
          <ac:chgData name="Williams, Kelly A" userId="S::kwilliams@ldcsb.ca::5687177e-797b-4d87-b52e-cddf033779f0" providerId="AD" clId="Web-{2F9EDF78-DFE2-47F0-00C0-AA0D29366E34}" dt="2018-11-15T13:49:59.141" v="747" actId="20577"/>
          <ac:spMkLst>
            <pc:docMk/>
            <pc:sldMk cId="2261964635" sldId="269"/>
            <ac:spMk id="3" creationId="{4BB1AC10-056E-4AC5-8179-35C1CF12CDFD}"/>
          </ac:spMkLst>
        </pc:spChg>
        <pc:picChg chg="add mod">
          <ac:chgData name="Williams, Kelly A" userId="S::kwilliams@ldcsb.ca::5687177e-797b-4d87-b52e-cddf033779f0" providerId="AD" clId="Web-{2F9EDF78-DFE2-47F0-00C0-AA0D29366E34}" dt="2018-11-15T14:39:49.729" v="1562" actId="1076"/>
          <ac:picMkLst>
            <pc:docMk/>
            <pc:sldMk cId="2261964635" sldId="269"/>
            <ac:picMk id="4" creationId="{FB877ADA-7C6A-4C71-8218-D50B9B88A21F}"/>
          </ac:picMkLst>
        </pc:picChg>
      </pc:sldChg>
      <pc:sldChg chg="addSp delSp modSp new mod setBg">
        <pc:chgData name="Williams, Kelly A" userId="S::kwilliams@ldcsb.ca::5687177e-797b-4d87-b52e-cddf033779f0" providerId="AD" clId="Web-{2F9EDF78-DFE2-47F0-00C0-AA0D29366E34}" dt="2018-11-15T14:39:40.870" v="1560" actId="1076"/>
        <pc:sldMkLst>
          <pc:docMk/>
          <pc:sldMk cId="1307277472" sldId="270"/>
        </pc:sldMkLst>
        <pc:spChg chg="mod ord">
          <ac:chgData name="Williams, Kelly A" userId="S::kwilliams@ldcsb.ca::5687177e-797b-4d87-b52e-cddf033779f0" providerId="AD" clId="Web-{2F9EDF78-DFE2-47F0-00C0-AA0D29366E34}" dt="2018-11-15T14:37:23.416" v="1548"/>
          <ac:spMkLst>
            <pc:docMk/>
            <pc:sldMk cId="1307277472" sldId="270"/>
            <ac:spMk id="2" creationId="{1190B94A-B837-4E25-8410-DEE50DDA1A37}"/>
          </ac:spMkLst>
        </pc:spChg>
        <pc:spChg chg="del">
          <ac:chgData name="Williams, Kelly A" userId="S::kwilliams@ldcsb.ca::5687177e-797b-4d87-b52e-cddf033779f0" providerId="AD" clId="Web-{2F9EDF78-DFE2-47F0-00C0-AA0D29366E34}" dt="2018-11-15T13:48:20.328" v="627"/>
          <ac:spMkLst>
            <pc:docMk/>
            <pc:sldMk cId="1307277472" sldId="270"/>
            <ac:spMk id="3" creationId="{9A63EE36-33E3-46B0-9751-9DB8B5F693DD}"/>
          </ac:spMkLst>
        </pc:spChg>
        <pc:spChg chg="add">
          <ac:chgData name="Williams, Kelly A" userId="S::kwilliams@ldcsb.ca::5687177e-797b-4d87-b52e-cddf033779f0" providerId="AD" clId="Web-{2F9EDF78-DFE2-47F0-00C0-AA0D29366E34}" dt="2018-11-15T14:37:23.416" v="1548"/>
          <ac:spMkLst>
            <pc:docMk/>
            <pc:sldMk cId="1307277472" sldId="270"/>
            <ac:spMk id="9" creationId="{1B5D6631-F74B-410E-B60D-7C97D6D770D9}"/>
          </ac:spMkLst>
        </pc:spChg>
        <pc:spChg chg="add">
          <ac:chgData name="Williams, Kelly A" userId="S::kwilliams@ldcsb.ca::5687177e-797b-4d87-b52e-cddf033779f0" providerId="AD" clId="Web-{2F9EDF78-DFE2-47F0-00C0-AA0D29366E34}" dt="2018-11-15T14:37:23.416" v="1548"/>
          <ac:spMkLst>
            <pc:docMk/>
            <pc:sldMk cId="1307277472" sldId="270"/>
            <ac:spMk id="11" creationId="{6F300CB1-0412-47A2-BA30-07135C98E785}"/>
          </ac:spMkLst>
        </pc:spChg>
        <pc:spChg chg="add">
          <ac:chgData name="Williams, Kelly A" userId="S::kwilliams@ldcsb.ca::5687177e-797b-4d87-b52e-cddf033779f0" providerId="AD" clId="Web-{2F9EDF78-DFE2-47F0-00C0-AA0D29366E34}" dt="2018-11-15T14:37:23.416" v="1548"/>
          <ac:spMkLst>
            <pc:docMk/>
            <pc:sldMk cId="1307277472" sldId="270"/>
            <ac:spMk id="13" creationId="{C1AC820A-F7A7-46F3-933A-2CCC7201D3BA}"/>
          </ac:spMkLst>
        </pc:spChg>
        <pc:spChg chg="add">
          <ac:chgData name="Williams, Kelly A" userId="S::kwilliams@ldcsb.ca::5687177e-797b-4d87-b52e-cddf033779f0" providerId="AD" clId="Web-{2F9EDF78-DFE2-47F0-00C0-AA0D29366E34}" dt="2018-11-15T14:37:23.416" v="1548"/>
          <ac:spMkLst>
            <pc:docMk/>
            <pc:sldMk cId="1307277472" sldId="270"/>
            <ac:spMk id="15" creationId="{8DAFCA3D-277C-4C06-BC17-5108F3A7009F}"/>
          </ac:spMkLst>
        </pc:spChg>
        <pc:spChg chg="add">
          <ac:chgData name="Williams, Kelly A" userId="S::kwilliams@ldcsb.ca::5687177e-797b-4d87-b52e-cddf033779f0" providerId="AD" clId="Web-{2F9EDF78-DFE2-47F0-00C0-AA0D29366E34}" dt="2018-11-15T14:37:23.416" v="1548"/>
          <ac:spMkLst>
            <pc:docMk/>
            <pc:sldMk cId="1307277472" sldId="270"/>
            <ac:spMk id="22" creationId="{8A3844E6-D96A-41C1-870D-EE39760D721D}"/>
          </ac:spMkLst>
        </pc:spChg>
        <pc:spChg chg="add">
          <ac:chgData name="Williams, Kelly A" userId="S::kwilliams@ldcsb.ca::5687177e-797b-4d87-b52e-cddf033779f0" providerId="AD" clId="Web-{2F9EDF78-DFE2-47F0-00C0-AA0D29366E34}" dt="2018-11-15T14:37:23.416" v="1548"/>
          <ac:spMkLst>
            <pc:docMk/>
            <pc:sldMk cId="1307277472" sldId="270"/>
            <ac:spMk id="24" creationId="{F2A92315-CB5C-4EB8-992E-4AA0C5DBC604}"/>
          </ac:spMkLst>
        </pc:spChg>
        <pc:spChg chg="add">
          <ac:chgData name="Williams, Kelly A" userId="S::kwilliams@ldcsb.ca::5687177e-797b-4d87-b52e-cddf033779f0" providerId="AD" clId="Web-{2F9EDF78-DFE2-47F0-00C0-AA0D29366E34}" dt="2018-11-15T14:37:23.416" v="1548"/>
          <ac:spMkLst>
            <pc:docMk/>
            <pc:sldMk cId="1307277472" sldId="270"/>
            <ac:spMk id="26" creationId="{79FECA57-A5E2-44A8-96B6-A95724F80063}"/>
          </ac:spMkLst>
        </pc:spChg>
        <pc:grpChg chg="add">
          <ac:chgData name="Williams, Kelly A" userId="S::kwilliams@ldcsb.ca::5687177e-797b-4d87-b52e-cddf033779f0" providerId="AD" clId="Web-{2F9EDF78-DFE2-47F0-00C0-AA0D29366E34}" dt="2018-11-15T14:37:23.416" v="1548"/>
          <ac:grpSpMkLst>
            <pc:docMk/>
            <pc:sldMk cId="1307277472" sldId="270"/>
            <ac:grpSpMk id="17" creationId="{5457DF47-900A-447E-9B61-2B94B7495069}"/>
          </ac:grpSpMkLst>
        </pc:grpChg>
        <pc:picChg chg="add mod">
          <ac:chgData name="Williams, Kelly A" userId="S::kwilliams@ldcsb.ca::5687177e-797b-4d87-b52e-cddf033779f0" providerId="AD" clId="Web-{2F9EDF78-DFE2-47F0-00C0-AA0D29366E34}" dt="2018-11-15T14:37:45.026" v="1550" actId="1076"/>
          <ac:picMkLst>
            <pc:docMk/>
            <pc:sldMk cId="1307277472" sldId="270"/>
            <ac:picMk id="4" creationId="{B045EDE4-E712-4BB6-ADB5-9E9F8C98CD2D}"/>
          </ac:picMkLst>
        </pc:picChg>
        <pc:picChg chg="add mod">
          <ac:chgData name="Williams, Kelly A" userId="S::kwilliams@ldcsb.ca::5687177e-797b-4d87-b52e-cddf033779f0" providerId="AD" clId="Web-{2F9EDF78-DFE2-47F0-00C0-AA0D29366E34}" dt="2018-11-15T14:39:40.870" v="1560" actId="1076"/>
          <ac:picMkLst>
            <pc:docMk/>
            <pc:sldMk cId="1307277472" sldId="270"/>
            <ac:picMk id="6" creationId="{6C894129-C05C-4EEF-B5B8-4B289B2E3287}"/>
          </ac:picMkLst>
        </pc:picChg>
        <pc:cxnChg chg="add">
          <ac:chgData name="Williams, Kelly A" userId="S::kwilliams@ldcsb.ca::5687177e-797b-4d87-b52e-cddf033779f0" providerId="AD" clId="Web-{2F9EDF78-DFE2-47F0-00C0-AA0D29366E34}" dt="2018-11-15T14:37:23.416" v="1548"/>
          <ac:cxnSpMkLst>
            <pc:docMk/>
            <pc:sldMk cId="1307277472" sldId="270"/>
            <ac:cxnSpMk id="28" creationId="{BD4DE04D-ED96-4A1A-AA20-E4BBEECBFCFF}"/>
          </ac:cxnSpMkLst>
        </pc:cxnChg>
        <pc:cxnChg chg="add">
          <ac:chgData name="Williams, Kelly A" userId="S::kwilliams@ldcsb.ca::5687177e-797b-4d87-b52e-cddf033779f0" providerId="AD" clId="Web-{2F9EDF78-DFE2-47F0-00C0-AA0D29366E34}" dt="2018-11-15T14:37:23.416" v="1548"/>
          <ac:cxnSpMkLst>
            <pc:docMk/>
            <pc:sldMk cId="1307277472" sldId="270"/>
            <ac:cxnSpMk id="30" creationId="{F6D8CE3E-8596-4FB7-A9A6-0B18C146B9F6}"/>
          </ac:cxnSpMkLst>
        </pc:cxnChg>
        <pc:cxnChg chg="add">
          <ac:chgData name="Williams, Kelly A" userId="S::kwilliams@ldcsb.ca::5687177e-797b-4d87-b52e-cddf033779f0" providerId="AD" clId="Web-{2F9EDF78-DFE2-47F0-00C0-AA0D29366E34}" dt="2018-11-15T14:37:23.416" v="1548"/>
          <ac:cxnSpMkLst>
            <pc:docMk/>
            <pc:sldMk cId="1307277472" sldId="270"/>
            <ac:cxnSpMk id="32" creationId="{3D78D154-D736-4782-853A-1EC344B8E8B6}"/>
          </ac:cxnSpMkLst>
        </pc:cxnChg>
      </pc:sldChg>
      <pc:sldChg chg="addSp modSp new">
        <pc:chgData name="Williams, Kelly A" userId="S::kwilliams@ldcsb.ca::5687177e-797b-4d87-b52e-cddf033779f0" providerId="AD" clId="Web-{2F9EDF78-DFE2-47F0-00C0-AA0D29366E34}" dt="2018-11-15T14:39:55.432" v="1564" actId="1076"/>
        <pc:sldMkLst>
          <pc:docMk/>
          <pc:sldMk cId="2430517533" sldId="271"/>
        </pc:sldMkLst>
        <pc:spChg chg="mod">
          <ac:chgData name="Williams, Kelly A" userId="S::kwilliams@ldcsb.ca::5687177e-797b-4d87-b52e-cddf033779f0" providerId="AD" clId="Web-{2F9EDF78-DFE2-47F0-00C0-AA0D29366E34}" dt="2018-11-15T13:51:33.876" v="878" actId="20577"/>
          <ac:spMkLst>
            <pc:docMk/>
            <pc:sldMk cId="2430517533" sldId="271"/>
            <ac:spMk id="2" creationId="{899D13DD-625D-44CC-BA03-69F714492999}"/>
          </ac:spMkLst>
        </pc:spChg>
        <pc:spChg chg="mod">
          <ac:chgData name="Williams, Kelly A" userId="S::kwilliams@ldcsb.ca::5687177e-797b-4d87-b52e-cddf033779f0" providerId="AD" clId="Web-{2F9EDF78-DFE2-47F0-00C0-AA0D29366E34}" dt="2018-11-15T13:51:30.563" v="873" actId="20577"/>
          <ac:spMkLst>
            <pc:docMk/>
            <pc:sldMk cId="2430517533" sldId="271"/>
            <ac:spMk id="3" creationId="{C4A6D157-45BB-43D6-A7ED-CA8BE7EAED9F}"/>
          </ac:spMkLst>
        </pc:spChg>
        <pc:picChg chg="add mod">
          <ac:chgData name="Williams, Kelly A" userId="S::kwilliams@ldcsb.ca::5687177e-797b-4d87-b52e-cddf033779f0" providerId="AD" clId="Web-{2F9EDF78-DFE2-47F0-00C0-AA0D29366E34}" dt="2018-11-15T14:39:55.432" v="1564" actId="1076"/>
          <ac:picMkLst>
            <pc:docMk/>
            <pc:sldMk cId="2430517533" sldId="271"/>
            <ac:picMk id="4" creationId="{BB3EFFF3-512D-4591-85B6-7BC39FC3787B}"/>
          </ac:picMkLst>
        </pc:picChg>
      </pc:sldChg>
      <pc:sldChg chg="addSp modSp new">
        <pc:chgData name="Williams, Kelly A" userId="S::kwilliams@ldcsb.ca::5687177e-797b-4d87-b52e-cddf033779f0" providerId="AD" clId="Web-{2F9EDF78-DFE2-47F0-00C0-AA0D29366E34}" dt="2018-11-15T14:40:01.401" v="1566" actId="1076"/>
        <pc:sldMkLst>
          <pc:docMk/>
          <pc:sldMk cId="2725545179" sldId="272"/>
        </pc:sldMkLst>
        <pc:spChg chg="mod">
          <ac:chgData name="Williams, Kelly A" userId="S::kwilliams@ldcsb.ca::5687177e-797b-4d87-b52e-cddf033779f0" providerId="AD" clId="Web-{2F9EDF78-DFE2-47F0-00C0-AA0D29366E34}" dt="2018-11-15T13:57:41.627" v="887" actId="20577"/>
          <ac:spMkLst>
            <pc:docMk/>
            <pc:sldMk cId="2725545179" sldId="272"/>
            <ac:spMk id="2" creationId="{AF9AD196-2B1A-4BBD-B8E9-FD58063AED48}"/>
          </ac:spMkLst>
        </pc:spChg>
        <pc:spChg chg="mod">
          <ac:chgData name="Williams, Kelly A" userId="S::kwilliams@ldcsb.ca::5687177e-797b-4d87-b52e-cddf033779f0" providerId="AD" clId="Web-{2F9EDF78-DFE2-47F0-00C0-AA0D29366E34}" dt="2018-11-15T13:58:55.658" v="970" actId="20577"/>
          <ac:spMkLst>
            <pc:docMk/>
            <pc:sldMk cId="2725545179" sldId="272"/>
            <ac:spMk id="3" creationId="{7EB1A468-08B6-4CFE-8B5A-A9F9D250D7D8}"/>
          </ac:spMkLst>
        </pc:spChg>
        <pc:picChg chg="add mod">
          <ac:chgData name="Williams, Kelly A" userId="S::kwilliams@ldcsb.ca::5687177e-797b-4d87-b52e-cddf033779f0" providerId="AD" clId="Web-{2F9EDF78-DFE2-47F0-00C0-AA0D29366E34}" dt="2018-11-15T14:40:01.401" v="1566" actId="1076"/>
          <ac:picMkLst>
            <pc:docMk/>
            <pc:sldMk cId="2725545179" sldId="272"/>
            <ac:picMk id="4" creationId="{43B078E4-4F4B-498F-BAB5-52BBA4C419F3}"/>
          </ac:picMkLst>
        </pc:picChg>
      </pc:sldChg>
      <pc:sldChg chg="addSp modSp new">
        <pc:chgData name="Williams, Kelly A" userId="S::kwilliams@ldcsb.ca::5687177e-797b-4d87-b52e-cddf033779f0" providerId="AD" clId="Web-{2F9EDF78-DFE2-47F0-00C0-AA0D29366E34}" dt="2018-11-15T14:40:08.510" v="1568" actId="1076"/>
        <pc:sldMkLst>
          <pc:docMk/>
          <pc:sldMk cId="509868664" sldId="273"/>
        </pc:sldMkLst>
        <pc:spChg chg="mod">
          <ac:chgData name="Williams, Kelly A" userId="S::kwilliams@ldcsb.ca::5687177e-797b-4d87-b52e-cddf033779f0" providerId="AD" clId="Web-{2F9EDF78-DFE2-47F0-00C0-AA0D29366E34}" dt="2018-11-15T13:59:06.643" v="981" actId="20577"/>
          <ac:spMkLst>
            <pc:docMk/>
            <pc:sldMk cId="509868664" sldId="273"/>
            <ac:spMk id="2" creationId="{321CFBF6-DB0A-4BF2-9F5D-AC2F8668D94F}"/>
          </ac:spMkLst>
        </pc:spChg>
        <pc:spChg chg="mod">
          <ac:chgData name="Williams, Kelly A" userId="S::kwilliams@ldcsb.ca::5687177e-797b-4d87-b52e-cddf033779f0" providerId="AD" clId="Web-{2F9EDF78-DFE2-47F0-00C0-AA0D29366E34}" dt="2018-11-15T13:59:35.112" v="1012" actId="20577"/>
          <ac:spMkLst>
            <pc:docMk/>
            <pc:sldMk cId="509868664" sldId="273"/>
            <ac:spMk id="3" creationId="{CD63455B-41A0-4D37-B070-9ACF78F83290}"/>
          </ac:spMkLst>
        </pc:spChg>
        <pc:picChg chg="add mod">
          <ac:chgData name="Williams, Kelly A" userId="S::kwilliams@ldcsb.ca::5687177e-797b-4d87-b52e-cddf033779f0" providerId="AD" clId="Web-{2F9EDF78-DFE2-47F0-00C0-AA0D29366E34}" dt="2018-11-15T14:40:08.510" v="1568" actId="1076"/>
          <ac:picMkLst>
            <pc:docMk/>
            <pc:sldMk cId="509868664" sldId="273"/>
            <ac:picMk id="4" creationId="{AA32C5DB-36BA-4D8F-8A1F-746653EC6D7A}"/>
          </ac:picMkLst>
        </pc:picChg>
      </pc:sldChg>
      <pc:sldChg chg="addSp modSp new">
        <pc:chgData name="Williams, Kelly A" userId="S::kwilliams@ldcsb.ca::5687177e-797b-4d87-b52e-cddf033779f0" providerId="AD" clId="Web-{2F9EDF78-DFE2-47F0-00C0-AA0D29366E34}" dt="2018-11-15T14:40:29.573" v="1570" actId="1076"/>
        <pc:sldMkLst>
          <pc:docMk/>
          <pc:sldMk cId="227912655" sldId="274"/>
        </pc:sldMkLst>
        <pc:spChg chg="mod">
          <ac:chgData name="Williams, Kelly A" userId="S::kwilliams@ldcsb.ca::5687177e-797b-4d87-b52e-cddf033779f0" providerId="AD" clId="Web-{2F9EDF78-DFE2-47F0-00C0-AA0D29366E34}" dt="2018-11-15T13:59:53.612" v="1026" actId="20577"/>
          <ac:spMkLst>
            <pc:docMk/>
            <pc:sldMk cId="227912655" sldId="274"/>
            <ac:spMk id="2" creationId="{486DBE8B-5845-42E9-AE4B-287CB6963091}"/>
          </ac:spMkLst>
        </pc:spChg>
        <pc:spChg chg="mod">
          <ac:chgData name="Williams, Kelly A" userId="S::kwilliams@ldcsb.ca::5687177e-797b-4d87-b52e-cddf033779f0" providerId="AD" clId="Web-{2F9EDF78-DFE2-47F0-00C0-AA0D29366E34}" dt="2018-11-15T14:00:23.190" v="1049" actId="20577"/>
          <ac:spMkLst>
            <pc:docMk/>
            <pc:sldMk cId="227912655" sldId="274"/>
            <ac:spMk id="3" creationId="{3E9E4714-E7C2-4492-99E3-35FC7E9C52EC}"/>
          </ac:spMkLst>
        </pc:spChg>
        <pc:picChg chg="add mod">
          <ac:chgData name="Williams, Kelly A" userId="S::kwilliams@ldcsb.ca::5687177e-797b-4d87-b52e-cddf033779f0" providerId="AD" clId="Web-{2F9EDF78-DFE2-47F0-00C0-AA0D29366E34}" dt="2018-11-15T14:40:29.573" v="1570" actId="1076"/>
          <ac:picMkLst>
            <pc:docMk/>
            <pc:sldMk cId="227912655" sldId="274"/>
            <ac:picMk id="4" creationId="{434A7CE9-E8B2-4795-A896-A83F3AFEED34}"/>
          </ac:picMkLst>
        </pc:picChg>
      </pc:sldChg>
      <pc:sldChg chg="addSp modSp new mod setBg">
        <pc:chgData name="Williams, Kelly A" userId="S::kwilliams@ldcsb.ca::5687177e-797b-4d87-b52e-cddf033779f0" providerId="AD" clId="Web-{2F9EDF78-DFE2-47F0-00C0-AA0D29366E34}" dt="2018-11-15T14:39:10.760" v="1556" actId="1076"/>
        <pc:sldMkLst>
          <pc:docMk/>
          <pc:sldMk cId="2804921318" sldId="275"/>
        </pc:sldMkLst>
        <pc:spChg chg="mod">
          <ac:chgData name="Williams, Kelly A" userId="S::kwilliams@ldcsb.ca::5687177e-797b-4d87-b52e-cddf033779f0" providerId="AD" clId="Web-{2F9EDF78-DFE2-47F0-00C0-AA0D29366E34}" dt="2018-11-15T14:36:22.072" v="1546"/>
          <ac:spMkLst>
            <pc:docMk/>
            <pc:sldMk cId="2804921318" sldId="275"/>
            <ac:spMk id="2" creationId="{FEDE1D02-1003-40DC-9A0A-7245196C4C25}"/>
          </ac:spMkLst>
        </pc:spChg>
        <pc:spChg chg="mod">
          <ac:chgData name="Williams, Kelly A" userId="S::kwilliams@ldcsb.ca::5687177e-797b-4d87-b52e-cddf033779f0" providerId="AD" clId="Web-{2F9EDF78-DFE2-47F0-00C0-AA0D29366E34}" dt="2018-11-15T14:36:22.072" v="1546"/>
          <ac:spMkLst>
            <pc:docMk/>
            <pc:sldMk cId="2804921318" sldId="275"/>
            <ac:spMk id="3" creationId="{96D4CC09-0D9B-4B6A-9E05-7C7FAB0C7A22}"/>
          </ac:spMkLst>
        </pc:spChg>
        <pc:spChg chg="add">
          <ac:chgData name="Williams, Kelly A" userId="S::kwilliams@ldcsb.ca::5687177e-797b-4d87-b52e-cddf033779f0" providerId="AD" clId="Web-{2F9EDF78-DFE2-47F0-00C0-AA0D29366E34}" dt="2018-11-15T14:36:22.072" v="1546"/>
          <ac:spMkLst>
            <pc:docMk/>
            <pc:sldMk cId="2804921318" sldId="275"/>
            <ac:spMk id="9" creationId="{891D1FF4-7F97-4936-9A4C-9FB71D8FB4F4}"/>
          </ac:spMkLst>
        </pc:spChg>
        <pc:picChg chg="add mod ord">
          <ac:chgData name="Williams, Kelly A" userId="S::kwilliams@ldcsb.ca::5687177e-797b-4d87-b52e-cddf033779f0" providerId="AD" clId="Web-{2F9EDF78-DFE2-47F0-00C0-AA0D29366E34}" dt="2018-11-15T14:36:22.072" v="1546"/>
          <ac:picMkLst>
            <pc:docMk/>
            <pc:sldMk cId="2804921318" sldId="275"/>
            <ac:picMk id="4" creationId="{299FA42C-D169-4249-8A9A-4EDA23567B00}"/>
          </ac:picMkLst>
        </pc:picChg>
        <pc:picChg chg="add mod">
          <ac:chgData name="Williams, Kelly A" userId="S::kwilliams@ldcsb.ca::5687177e-797b-4d87-b52e-cddf033779f0" providerId="AD" clId="Web-{2F9EDF78-DFE2-47F0-00C0-AA0D29366E34}" dt="2018-11-15T14:39:10.760" v="1556" actId="1076"/>
          <ac:picMkLst>
            <pc:docMk/>
            <pc:sldMk cId="2804921318" sldId="275"/>
            <ac:picMk id="6" creationId="{9FC2FF55-FC32-4183-8375-70A6722FE880}"/>
          </ac:picMkLst>
        </pc:picChg>
      </pc:sldChg>
      <pc:sldChg chg="addSp delSp modSp new">
        <pc:chgData name="Williams, Kelly A" userId="S::kwilliams@ldcsb.ca::5687177e-797b-4d87-b52e-cddf033779f0" providerId="AD" clId="Web-{2F9EDF78-DFE2-47F0-00C0-AA0D29366E34}" dt="2018-11-15T14:30:44.759" v="1293" actId="20577"/>
        <pc:sldMkLst>
          <pc:docMk/>
          <pc:sldMk cId="1838604046" sldId="276"/>
        </pc:sldMkLst>
        <pc:spChg chg="mod">
          <ac:chgData name="Williams, Kelly A" userId="S::kwilliams@ldcsb.ca::5687177e-797b-4d87-b52e-cddf033779f0" providerId="AD" clId="Web-{2F9EDF78-DFE2-47F0-00C0-AA0D29366E34}" dt="2018-11-15T14:16:10.584" v="1174" actId="20577"/>
          <ac:spMkLst>
            <pc:docMk/>
            <pc:sldMk cId="1838604046" sldId="276"/>
            <ac:spMk id="2" creationId="{06850392-38C6-421B-B131-AABC7E85FF60}"/>
          </ac:spMkLst>
        </pc:spChg>
        <pc:spChg chg="del">
          <ac:chgData name="Williams, Kelly A" userId="S::kwilliams@ldcsb.ca::5687177e-797b-4d87-b52e-cddf033779f0" providerId="AD" clId="Web-{2F9EDF78-DFE2-47F0-00C0-AA0D29366E34}" dt="2018-11-15T14:29:29.383" v="1177"/>
          <ac:spMkLst>
            <pc:docMk/>
            <pc:sldMk cId="1838604046" sldId="276"/>
            <ac:spMk id="3" creationId="{1C67BA25-1FC0-40BC-ADA0-9A7FF0C32A98}"/>
          </ac:spMkLst>
        </pc:spChg>
        <pc:spChg chg="mod">
          <ac:chgData name="Williams, Kelly A" userId="S::kwilliams@ldcsb.ca::5687177e-797b-4d87-b52e-cddf033779f0" providerId="AD" clId="Web-{2F9EDF78-DFE2-47F0-00C0-AA0D29366E34}" dt="2018-11-15T14:30:44.759" v="1293" actId="20577"/>
          <ac:spMkLst>
            <pc:docMk/>
            <pc:sldMk cId="1838604046" sldId="276"/>
            <ac:spMk id="4" creationId="{98771DCF-17E2-479C-ACB2-409B44259470}"/>
          </ac:spMkLst>
        </pc:spChg>
        <pc:picChg chg="add mod ord">
          <ac:chgData name="Williams, Kelly A" userId="S::kwilliams@ldcsb.ca::5687177e-797b-4d87-b52e-cddf033779f0" providerId="AD" clId="Web-{2F9EDF78-DFE2-47F0-00C0-AA0D29366E34}" dt="2018-11-15T14:30:33.915" v="1289" actId="14100"/>
          <ac:picMkLst>
            <pc:docMk/>
            <pc:sldMk cId="1838604046" sldId="276"/>
            <ac:picMk id="5" creationId="{DB9C5614-9444-4A0A-BFD1-F4B53DAC9835}"/>
          </ac:picMkLst>
        </pc:picChg>
      </pc:sldChg>
      <pc:sldChg chg="addSp modSp new mod setBg">
        <pc:chgData name="Williams, Kelly A" userId="S::kwilliams@ldcsb.ca::5687177e-797b-4d87-b52e-cddf033779f0" providerId="AD" clId="Web-{2F9EDF78-DFE2-47F0-00C0-AA0D29366E34}" dt="2018-11-15T14:48:18.262" v="1922" actId="20577"/>
        <pc:sldMkLst>
          <pc:docMk/>
          <pc:sldMk cId="560427660" sldId="277"/>
        </pc:sldMkLst>
        <pc:spChg chg="mod">
          <ac:chgData name="Williams, Kelly A" userId="S::kwilliams@ldcsb.ca::5687177e-797b-4d87-b52e-cddf033779f0" providerId="AD" clId="Web-{2F9EDF78-DFE2-47F0-00C0-AA0D29366E34}" dt="2018-11-15T14:48:03.387" v="1885" actId="1076"/>
          <ac:spMkLst>
            <pc:docMk/>
            <pc:sldMk cId="560427660" sldId="277"/>
            <ac:spMk id="2" creationId="{46BA6D21-3F07-4876-8DD6-471704F9722D}"/>
          </ac:spMkLst>
        </pc:spChg>
        <pc:spChg chg="mod">
          <ac:chgData name="Williams, Kelly A" userId="S::kwilliams@ldcsb.ca::5687177e-797b-4d87-b52e-cddf033779f0" providerId="AD" clId="Web-{2F9EDF78-DFE2-47F0-00C0-AA0D29366E34}" dt="2018-11-15T14:48:18.262" v="1922" actId="20577"/>
          <ac:spMkLst>
            <pc:docMk/>
            <pc:sldMk cId="560427660" sldId="277"/>
            <ac:spMk id="3" creationId="{3CFB19D6-827B-4A15-8642-5D6565E126A6}"/>
          </ac:spMkLst>
        </pc:spChg>
        <pc:spChg chg="add">
          <ac:chgData name="Williams, Kelly A" userId="S::kwilliams@ldcsb.ca::5687177e-797b-4d87-b52e-cddf033779f0" providerId="AD" clId="Web-{2F9EDF78-DFE2-47F0-00C0-AA0D29366E34}" dt="2018-11-15T14:43:06.652" v="1702"/>
          <ac:spMkLst>
            <pc:docMk/>
            <pc:sldMk cId="560427660" sldId="277"/>
            <ac:spMk id="9" creationId="{891D1FF4-7F97-4936-9A4C-9FB71D8FB4F4}"/>
          </ac:spMkLst>
        </pc:spChg>
        <pc:picChg chg="add mod ord">
          <ac:chgData name="Williams, Kelly A" userId="S::kwilliams@ldcsb.ca::5687177e-797b-4d87-b52e-cddf033779f0" providerId="AD" clId="Web-{2F9EDF78-DFE2-47F0-00C0-AA0D29366E34}" dt="2018-11-15T14:43:06.652" v="1702"/>
          <ac:picMkLst>
            <pc:docMk/>
            <pc:sldMk cId="560427660" sldId="277"/>
            <ac:picMk id="4" creationId="{9E6C48EE-C915-4C41-9B44-AFA37050B50A}"/>
          </ac:picMkLst>
        </pc:picChg>
        <pc:picChg chg="add">
          <ac:chgData name="Williams, Kelly A" userId="S::kwilliams@ldcsb.ca::5687177e-797b-4d87-b52e-cddf033779f0" providerId="AD" clId="Web-{2F9EDF78-DFE2-47F0-00C0-AA0D29366E34}" dt="2018-11-15T14:44:11.855" v="1725"/>
          <ac:picMkLst>
            <pc:docMk/>
            <pc:sldMk cId="560427660" sldId="277"/>
            <ac:picMk id="6" creationId="{8529DCA2-6532-4F73-9B96-0DF0F39A7E52}"/>
          </ac:picMkLst>
        </pc:picChg>
      </pc:sldChg>
      <pc:sldChg chg="add del">
        <pc:chgData name="Williams, Kelly A" userId="S::kwilliams@ldcsb.ca::5687177e-797b-4d87-b52e-cddf033779f0" providerId="AD" clId="Web-{2F9EDF78-DFE2-47F0-00C0-AA0D29366E34}" dt="2018-11-15T14:38:40.870" v="1554"/>
        <pc:sldMkLst>
          <pc:docMk/>
          <pc:sldMk cId="1180578531" sldId="277"/>
        </pc:sldMkLst>
      </pc:sldChg>
      <pc:sldChg chg="addSp delSp modSp new">
        <pc:chgData name="Williams, Kelly A" userId="S::kwilliams@ldcsb.ca::5687177e-797b-4d87-b52e-cddf033779f0" providerId="AD" clId="Web-{2F9EDF78-DFE2-47F0-00C0-AA0D29366E34}" dt="2018-11-15T14:48:45.154" v="1941" actId="1076"/>
        <pc:sldMkLst>
          <pc:docMk/>
          <pc:sldMk cId="1443067598" sldId="278"/>
        </pc:sldMkLst>
        <pc:spChg chg="mod">
          <ac:chgData name="Williams, Kelly A" userId="S::kwilliams@ldcsb.ca::5687177e-797b-4d87-b52e-cddf033779f0" providerId="AD" clId="Web-{2F9EDF78-DFE2-47F0-00C0-AA0D29366E34}" dt="2018-11-15T14:48:38.637" v="1938" actId="20577"/>
          <ac:spMkLst>
            <pc:docMk/>
            <pc:sldMk cId="1443067598" sldId="278"/>
            <ac:spMk id="2" creationId="{84D13E78-4076-4D81-AEDC-811F4B39406A}"/>
          </ac:spMkLst>
        </pc:spChg>
        <pc:spChg chg="del">
          <ac:chgData name="Williams, Kelly A" userId="S::kwilliams@ldcsb.ca::5687177e-797b-4d87-b52e-cddf033779f0" providerId="AD" clId="Web-{2F9EDF78-DFE2-47F0-00C0-AA0D29366E34}" dt="2018-11-15T14:45:52.012" v="1774"/>
          <ac:spMkLst>
            <pc:docMk/>
            <pc:sldMk cId="1443067598" sldId="278"/>
            <ac:spMk id="3" creationId="{EA487A4A-6A90-4F43-B9DB-0DF95ADBA0B0}"/>
          </ac:spMkLst>
        </pc:spChg>
        <pc:spChg chg="mod">
          <ac:chgData name="Williams, Kelly A" userId="S::kwilliams@ldcsb.ca::5687177e-797b-4d87-b52e-cddf033779f0" providerId="AD" clId="Web-{2F9EDF78-DFE2-47F0-00C0-AA0D29366E34}" dt="2018-11-15T14:48:45.154" v="1941" actId="1076"/>
          <ac:spMkLst>
            <pc:docMk/>
            <pc:sldMk cId="1443067598" sldId="278"/>
            <ac:spMk id="4" creationId="{744F0491-A6A3-4141-9240-0B84674DC0C0}"/>
          </ac:spMkLst>
        </pc:spChg>
        <pc:picChg chg="add mod ord">
          <ac:chgData name="Williams, Kelly A" userId="S::kwilliams@ldcsb.ca::5687177e-797b-4d87-b52e-cddf033779f0" providerId="AD" clId="Web-{2F9EDF78-DFE2-47F0-00C0-AA0D29366E34}" dt="2018-11-15T14:45:52.012" v="1774"/>
          <ac:picMkLst>
            <pc:docMk/>
            <pc:sldMk cId="1443067598" sldId="278"/>
            <ac:picMk id="5" creationId="{3851BEE7-46A6-4EA7-914C-1574576A412F}"/>
          </ac:picMkLst>
        </pc:picChg>
      </pc:sldChg>
      <pc:sldChg chg="modSp new">
        <pc:chgData name="Williams, Kelly A" userId="S::kwilliams@ldcsb.ca::5687177e-797b-4d87-b52e-cddf033779f0" providerId="AD" clId="Web-{2F9EDF78-DFE2-47F0-00C0-AA0D29366E34}" dt="2018-11-15T14:52:56.310" v="1970" actId="20577"/>
        <pc:sldMkLst>
          <pc:docMk/>
          <pc:sldMk cId="3365005199" sldId="279"/>
        </pc:sldMkLst>
        <pc:spChg chg="mod">
          <ac:chgData name="Williams, Kelly A" userId="S::kwilliams@ldcsb.ca::5687177e-797b-4d87-b52e-cddf033779f0" providerId="AD" clId="Web-{2F9EDF78-DFE2-47F0-00C0-AA0D29366E34}" dt="2018-11-15T14:49:04.372" v="1945" actId="20577"/>
          <ac:spMkLst>
            <pc:docMk/>
            <pc:sldMk cId="3365005199" sldId="279"/>
            <ac:spMk id="2" creationId="{86A4DAE2-0311-41C9-9238-F49C82EC65AE}"/>
          </ac:spMkLst>
        </pc:spChg>
        <pc:spChg chg="mod">
          <ac:chgData name="Williams, Kelly A" userId="S::kwilliams@ldcsb.ca::5687177e-797b-4d87-b52e-cddf033779f0" providerId="AD" clId="Web-{2F9EDF78-DFE2-47F0-00C0-AA0D29366E34}" dt="2018-11-15T14:52:56.310" v="1970" actId="20577"/>
          <ac:spMkLst>
            <pc:docMk/>
            <pc:sldMk cId="3365005199" sldId="279"/>
            <ac:spMk id="3" creationId="{241C818A-90FC-4126-A713-7223FCAB3DA2}"/>
          </ac:spMkLst>
        </pc:spChg>
      </pc:sldChg>
    </pc:docChg>
  </pc:docChgLst>
  <pc:docChgLst>
    <pc:chgData name="Williams, Kelly A" userId="S::kwilliams@ldcsb.ca::5687177e-797b-4d87-b52e-cddf033779f0" providerId="AD" clId="Web-{F871EFD8-B5C9-111E-1334-778E87173A6E}"/>
    <pc:docChg chg="modSld">
      <pc:chgData name="Williams, Kelly A" userId="S::kwilliams@ldcsb.ca::5687177e-797b-4d87-b52e-cddf033779f0" providerId="AD" clId="Web-{F871EFD8-B5C9-111E-1334-778E87173A6E}" dt="2018-11-18T17:36:47.038" v="61" actId="20577"/>
      <pc:docMkLst>
        <pc:docMk/>
      </pc:docMkLst>
      <pc:sldChg chg="modSp">
        <pc:chgData name="Williams, Kelly A" userId="S::kwilliams@ldcsb.ca::5687177e-797b-4d87-b52e-cddf033779f0" providerId="AD" clId="Web-{F871EFD8-B5C9-111E-1334-778E87173A6E}" dt="2018-11-18T17:36:47.038" v="60" actId="20577"/>
        <pc:sldMkLst>
          <pc:docMk/>
          <pc:sldMk cId="3365005199" sldId="279"/>
        </pc:sldMkLst>
        <pc:spChg chg="mod">
          <ac:chgData name="Williams, Kelly A" userId="S::kwilliams@ldcsb.ca::5687177e-797b-4d87-b52e-cddf033779f0" providerId="AD" clId="Web-{F871EFD8-B5C9-111E-1334-778E87173A6E}" dt="2018-11-18T17:36:47.038" v="60" actId="20577"/>
          <ac:spMkLst>
            <pc:docMk/>
            <pc:sldMk cId="3365005199" sldId="279"/>
            <ac:spMk id="3" creationId="{241C818A-90FC-4126-A713-7223FCAB3D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F0660BC9-8D2B-44A8-845D-583CD6BCC19B}" type="datetimeFigureOut">
              <a:rPr lang="en-CA" smtClean="0"/>
              <a:t>2018-11-18</a:t>
            </a:fld>
            <a:endParaRPr lang="en-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10D4175-C425-42D5-AB8C-76360BD37C77}" type="slidenum">
              <a:rPr lang="en-CA" smtClean="0"/>
              <a:t>‹#›</a:t>
            </a:fld>
            <a:endParaRPr lang="en-CA"/>
          </a:p>
        </p:txBody>
      </p:sp>
    </p:spTree>
    <p:extLst>
      <p:ext uri="{BB962C8B-B14F-4D97-AF65-F5344CB8AC3E}">
        <p14:creationId xmlns:p14="http://schemas.microsoft.com/office/powerpoint/2010/main" val="2798484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11/18/2018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11/18/2018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11/18/2018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11/18/2018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11/18/2018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Romanticism</a:t>
            </a:r>
          </a:p>
        </p:txBody>
      </p:sp>
    </p:spTree>
    <p:extLst>
      <p:ext uri="{BB962C8B-B14F-4D97-AF65-F5344CB8AC3E}">
        <p14:creationId xmlns:p14="http://schemas.microsoft.com/office/powerpoint/2010/main" val="162719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CDD39-6A3F-4278-839C-BC25F241C03C}"/>
              </a:ext>
            </a:extLst>
          </p:cNvPr>
          <p:cNvSpPr>
            <a:spLocks noGrp="1"/>
          </p:cNvSpPr>
          <p:nvPr>
            <p:ph type="title"/>
          </p:nvPr>
        </p:nvSpPr>
        <p:spPr/>
        <p:txBody>
          <a:bodyPr/>
          <a:lstStyle/>
          <a:p>
            <a:r>
              <a:rPr lang="en-US"/>
              <a:t>Statement 7</a:t>
            </a:r>
          </a:p>
        </p:txBody>
      </p:sp>
      <p:sp>
        <p:nvSpPr>
          <p:cNvPr id="3" name="Content Placeholder 2">
            <a:extLst>
              <a:ext uri="{FF2B5EF4-FFF2-40B4-BE49-F238E27FC236}">
                <a16:creationId xmlns:a16="http://schemas.microsoft.com/office/drawing/2014/main" xmlns="" id="{2BA6F660-4E18-4AD7-A34A-5A9470D74AC2}"/>
              </a:ext>
            </a:extLst>
          </p:cNvPr>
          <p:cNvSpPr>
            <a:spLocks noGrp="1"/>
          </p:cNvSpPr>
          <p:nvPr>
            <p:ph idx="1"/>
          </p:nvPr>
        </p:nvSpPr>
        <p:spPr/>
        <p:txBody>
          <a:bodyPr vert="horz" lIns="91440" tIns="45720" rIns="91440" bIns="45720" rtlCol="0" anchor="t">
            <a:normAutofit/>
          </a:bodyPr>
          <a:lstStyle/>
          <a:p>
            <a:r>
              <a:rPr lang="en-US" sz="2800" b="1" dirty="0"/>
              <a:t>Experimental trial and error is a better process than the conventional scientific method.</a:t>
            </a:r>
            <a:endParaRPr lang="en-US" b="1" dirty="0"/>
          </a:p>
        </p:txBody>
      </p:sp>
    </p:spTree>
    <p:extLst>
      <p:ext uri="{BB962C8B-B14F-4D97-AF65-F5344CB8AC3E}">
        <p14:creationId xmlns:p14="http://schemas.microsoft.com/office/powerpoint/2010/main" val="61561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BE39C-DC48-4D28-938F-5F728DE75A21}"/>
              </a:ext>
            </a:extLst>
          </p:cNvPr>
          <p:cNvSpPr>
            <a:spLocks noGrp="1"/>
          </p:cNvSpPr>
          <p:nvPr>
            <p:ph type="title"/>
          </p:nvPr>
        </p:nvSpPr>
        <p:spPr/>
        <p:txBody>
          <a:bodyPr/>
          <a:lstStyle/>
          <a:p>
            <a:r>
              <a:rPr lang="en-US"/>
              <a:t>Statement 8</a:t>
            </a:r>
          </a:p>
        </p:txBody>
      </p:sp>
      <p:sp>
        <p:nvSpPr>
          <p:cNvPr id="3" name="Content Placeholder 2">
            <a:extLst>
              <a:ext uri="{FF2B5EF4-FFF2-40B4-BE49-F238E27FC236}">
                <a16:creationId xmlns:a16="http://schemas.microsoft.com/office/drawing/2014/main" xmlns="" id="{AE394EA9-EF72-428F-9F5F-5A5B7B9B4DCA}"/>
              </a:ext>
            </a:extLst>
          </p:cNvPr>
          <p:cNvSpPr>
            <a:spLocks noGrp="1"/>
          </p:cNvSpPr>
          <p:nvPr>
            <p:ph idx="1"/>
          </p:nvPr>
        </p:nvSpPr>
        <p:spPr/>
        <p:txBody>
          <a:bodyPr vert="horz" lIns="91440" tIns="45720" rIns="91440" bIns="45720" rtlCol="0" anchor="t">
            <a:normAutofit/>
          </a:bodyPr>
          <a:lstStyle/>
          <a:p>
            <a:r>
              <a:rPr lang="en-US" sz="2800" b="1" dirty="0"/>
              <a:t>Poetry should be spontaneous and full of emotion, not planned and straightforward.</a:t>
            </a:r>
            <a:endParaRPr lang="en-US" b="1" dirty="0"/>
          </a:p>
        </p:txBody>
      </p:sp>
    </p:spTree>
    <p:extLst>
      <p:ext uri="{BB962C8B-B14F-4D97-AF65-F5344CB8AC3E}">
        <p14:creationId xmlns:p14="http://schemas.microsoft.com/office/powerpoint/2010/main" val="313513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C8344-D893-4A12-B7D5-52FF45C5543D}"/>
              </a:ext>
            </a:extLst>
          </p:cNvPr>
          <p:cNvSpPr>
            <a:spLocks noGrp="1"/>
          </p:cNvSpPr>
          <p:nvPr>
            <p:ph type="title"/>
          </p:nvPr>
        </p:nvSpPr>
        <p:spPr/>
        <p:txBody>
          <a:bodyPr/>
          <a:lstStyle/>
          <a:p>
            <a:r>
              <a:rPr lang="en-US"/>
              <a:t>Statement 9</a:t>
            </a:r>
          </a:p>
        </p:txBody>
      </p:sp>
      <p:sp>
        <p:nvSpPr>
          <p:cNvPr id="3" name="Content Placeholder 2">
            <a:extLst>
              <a:ext uri="{FF2B5EF4-FFF2-40B4-BE49-F238E27FC236}">
                <a16:creationId xmlns:a16="http://schemas.microsoft.com/office/drawing/2014/main" xmlns="" id="{2966C3C2-67A9-4607-9790-D7665941387A}"/>
              </a:ext>
            </a:extLst>
          </p:cNvPr>
          <p:cNvSpPr>
            <a:spLocks noGrp="1"/>
          </p:cNvSpPr>
          <p:nvPr>
            <p:ph idx="1"/>
          </p:nvPr>
        </p:nvSpPr>
        <p:spPr/>
        <p:txBody>
          <a:bodyPr vert="horz" lIns="91440" tIns="45720" rIns="91440" bIns="45720" rtlCol="0" anchor="t">
            <a:normAutofit/>
          </a:bodyPr>
          <a:lstStyle/>
          <a:p>
            <a:r>
              <a:rPr lang="en-US" sz="2800" b="1" dirty="0"/>
              <a:t>Sensitivity, feelings, and spontaneity are more important than intellectualism.</a:t>
            </a:r>
            <a:endParaRPr lang="en-US" b="1" dirty="0"/>
          </a:p>
        </p:txBody>
      </p:sp>
    </p:spTree>
    <p:extLst>
      <p:ext uri="{BB962C8B-B14F-4D97-AF65-F5344CB8AC3E}">
        <p14:creationId xmlns:p14="http://schemas.microsoft.com/office/powerpoint/2010/main" val="93580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655B9-3134-4078-8810-4C16E6066A15}"/>
              </a:ext>
            </a:extLst>
          </p:cNvPr>
          <p:cNvSpPr>
            <a:spLocks noGrp="1"/>
          </p:cNvSpPr>
          <p:nvPr>
            <p:ph type="title"/>
          </p:nvPr>
        </p:nvSpPr>
        <p:spPr/>
        <p:txBody>
          <a:bodyPr/>
          <a:lstStyle/>
          <a:p>
            <a:r>
              <a:rPr lang="en-US"/>
              <a:t>Statement 10</a:t>
            </a:r>
          </a:p>
        </p:txBody>
      </p:sp>
      <p:sp>
        <p:nvSpPr>
          <p:cNvPr id="3" name="Content Placeholder 2">
            <a:extLst>
              <a:ext uri="{FF2B5EF4-FFF2-40B4-BE49-F238E27FC236}">
                <a16:creationId xmlns:a16="http://schemas.microsoft.com/office/drawing/2014/main" xmlns="" id="{EAE75765-4071-4D55-902A-F07F135D6ECE}"/>
              </a:ext>
            </a:extLst>
          </p:cNvPr>
          <p:cNvSpPr>
            <a:spLocks noGrp="1"/>
          </p:cNvSpPr>
          <p:nvPr>
            <p:ph idx="1"/>
          </p:nvPr>
        </p:nvSpPr>
        <p:spPr/>
        <p:txBody>
          <a:bodyPr vert="horz" lIns="91440" tIns="45720" rIns="91440" bIns="45720" rtlCol="0" anchor="t">
            <a:normAutofit/>
          </a:bodyPr>
          <a:lstStyle/>
          <a:p>
            <a:r>
              <a:rPr lang="en-US" sz="2800" b="1" dirty="0"/>
              <a:t>"Dare to be" is a better battle-cry than "dare to know."</a:t>
            </a:r>
            <a:endParaRPr lang="en-US" b="1" dirty="0"/>
          </a:p>
        </p:txBody>
      </p:sp>
    </p:spTree>
    <p:extLst>
      <p:ext uri="{BB962C8B-B14F-4D97-AF65-F5344CB8AC3E}">
        <p14:creationId xmlns:p14="http://schemas.microsoft.com/office/powerpoint/2010/main" val="262031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B5D6631-F74B-410E-B60D-7C97D6D77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6F300CB1-0412-47A2-BA30-07135C98E7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xmlns="" id="{C1AC820A-F7A7-46F3-933A-2CCC7201D3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xmlns="" id="{8DAFCA3D-277C-4C06-BC17-5108F3A700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xmlns="" id="{5457DF47-900A-447E-9B61-2B94B749506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xmlns="" id="{84772325-EEFF-4BA8-841C-29A78A2E43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D3094C5-7785-41DD-B095-217D26651E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D3CF66E-289D-4AB8-85D9-C0B9AE18B6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4" name="Picture 4" descr="A picture containing grass, outdoor, animal, cow&#10;&#10;Description generated with very high confidence">
            <a:extLst>
              <a:ext uri="{FF2B5EF4-FFF2-40B4-BE49-F238E27FC236}">
                <a16:creationId xmlns:a16="http://schemas.microsoft.com/office/drawing/2014/main" xmlns="" id="{B045EDE4-E712-4BB6-ADB5-9E9F8C98CD2D}"/>
              </a:ext>
            </a:extLst>
          </p:cNvPr>
          <p:cNvPicPr>
            <a:picLocks noChangeAspect="1"/>
          </p:cNvPicPr>
          <p:nvPr/>
        </p:nvPicPr>
        <p:blipFill rotWithShape="1">
          <a:blip r:embed="rId3">
            <a:alphaModFix amt="85000"/>
            <a:extLst/>
          </a:blip>
          <a:srcRect t="24749"/>
          <a:stretch/>
        </p:blipFill>
        <p:spPr>
          <a:xfrm>
            <a:off x="1" y="-9759"/>
            <a:ext cx="12191999" cy="6857989"/>
          </a:xfrm>
          <a:prstGeom prst="rect">
            <a:avLst/>
          </a:prstGeom>
        </p:spPr>
      </p:pic>
      <p:sp>
        <p:nvSpPr>
          <p:cNvPr id="22" name="Rectangle 21">
            <a:extLst>
              <a:ext uri="{FF2B5EF4-FFF2-40B4-BE49-F238E27FC236}">
                <a16:creationId xmlns:a16="http://schemas.microsoft.com/office/drawing/2014/main" xmlns="" id="{8A3844E6-D96A-41C1-870D-EE39760D72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solidFill>
            <a:schemeClr val="bg1">
              <a:alpha val="94000"/>
            </a:schemeClr>
          </a:solidFill>
          <a:ln w="6350" cap="flat" cmpd="sng" algn="ctr">
            <a:noFill/>
            <a:prstDash val="solid"/>
          </a:ln>
          <a:effectLst>
            <a:softEdge rad="0"/>
          </a:effectLst>
        </p:spPr>
      </p:sp>
      <p:sp>
        <p:nvSpPr>
          <p:cNvPr id="24" name="Rectangle 23">
            <a:extLst>
              <a:ext uri="{FF2B5EF4-FFF2-40B4-BE49-F238E27FC236}">
                <a16:creationId xmlns:a16="http://schemas.microsoft.com/office/drawing/2014/main" xmlns="" id="{F2A92315-CB5C-4EB8-992E-4AA0C5DBC6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xmlns="" id="{1190B94A-B837-4E25-8410-DEE50DDA1A37}"/>
              </a:ext>
            </a:extLst>
          </p:cNvPr>
          <p:cNvSpPr>
            <a:spLocks noGrp="1"/>
          </p:cNvSpPr>
          <p:nvPr>
            <p:ph type="title"/>
          </p:nvPr>
        </p:nvSpPr>
        <p:spPr>
          <a:xfrm>
            <a:off x="1561708" y="2091263"/>
            <a:ext cx="9068586" cy="2590800"/>
          </a:xfrm>
        </p:spPr>
        <p:txBody>
          <a:bodyPr vert="horz" lIns="91440" tIns="45720" rIns="91440" bIns="45720" rtlCol="0" anchor="ctr">
            <a:normAutofit/>
          </a:bodyPr>
          <a:lstStyle/>
          <a:p>
            <a:r>
              <a:rPr lang="en-US"/>
              <a:t>Characteristics of Romanticism</a:t>
            </a:r>
          </a:p>
          <a:p>
            <a:endParaRPr lang="en-US"/>
          </a:p>
        </p:txBody>
      </p:sp>
      <p:sp>
        <p:nvSpPr>
          <p:cNvPr id="26" name="Rectangle 25">
            <a:extLst>
              <a:ext uri="{FF2B5EF4-FFF2-40B4-BE49-F238E27FC236}">
                <a16:creationId xmlns:a16="http://schemas.microsoft.com/office/drawing/2014/main" xmlns="" id="{79FECA57-A5E2-44A8-96B6-A95724F80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xmlns="" id="{BD4DE04D-ED96-4A1A-AA20-E4BBEECBFC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F6D8CE3E-8596-4FB7-A9A6-0B18C146B9F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3D78D154-D736-4782-853A-1EC344B8E8B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xmlns="" id="{6C894129-C05C-4EEF-B5B8-4B289B2E3287}"/>
              </a:ext>
            </a:extLst>
          </p:cNvPr>
          <p:cNvPicPr>
            <a:picLocks noChangeAspect="1"/>
          </p:cNvPicPr>
          <p:nvPr/>
        </p:nvPicPr>
        <p:blipFill>
          <a:blip r:embed="rId4"/>
          <a:stretch>
            <a:fillRect/>
          </a:stretch>
        </p:blipFill>
        <p:spPr>
          <a:xfrm>
            <a:off x="11218862" y="5923940"/>
            <a:ext cx="676275" cy="676275"/>
          </a:xfrm>
          <a:prstGeom prst="rect">
            <a:avLst/>
          </a:prstGeom>
        </p:spPr>
      </p:pic>
    </p:spTree>
    <p:extLst>
      <p:ext uri="{BB962C8B-B14F-4D97-AF65-F5344CB8AC3E}">
        <p14:creationId xmlns:p14="http://schemas.microsoft.com/office/powerpoint/2010/main" val="130727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35E751-5AB6-4554-A493-286DB27AF596}"/>
              </a:ext>
            </a:extLst>
          </p:cNvPr>
          <p:cNvSpPr>
            <a:spLocks noGrp="1"/>
          </p:cNvSpPr>
          <p:nvPr>
            <p:ph type="title"/>
          </p:nvPr>
        </p:nvSpPr>
        <p:spPr/>
        <p:txBody>
          <a:bodyPr>
            <a:normAutofit fontScale="90000"/>
          </a:bodyPr>
          <a:lstStyle/>
          <a:p>
            <a:r>
              <a:rPr lang="en-US" b="1"/>
              <a:t>1. An interest in the common man and childhood</a:t>
            </a:r>
          </a:p>
        </p:txBody>
      </p:sp>
      <p:sp>
        <p:nvSpPr>
          <p:cNvPr id="3" name="Content Placeholder 2">
            <a:extLst>
              <a:ext uri="{FF2B5EF4-FFF2-40B4-BE49-F238E27FC236}">
                <a16:creationId xmlns:a16="http://schemas.microsoft.com/office/drawing/2014/main" xmlns="" id="{4BB1AC10-056E-4AC5-8179-35C1CF12CDFD}"/>
              </a:ext>
            </a:extLst>
          </p:cNvPr>
          <p:cNvSpPr>
            <a:spLocks noGrp="1"/>
          </p:cNvSpPr>
          <p:nvPr>
            <p:ph idx="1"/>
          </p:nvPr>
        </p:nvSpPr>
        <p:spPr/>
        <p:txBody>
          <a:bodyPr vert="horz" lIns="91440" tIns="45720" rIns="91440" bIns="45720" rtlCol="0" anchor="t">
            <a:normAutofit/>
          </a:bodyPr>
          <a:lstStyle/>
          <a:p>
            <a:r>
              <a:rPr lang="en-US" sz="2800" dirty="0"/>
              <a:t>Romantics believed in the natural goodness of humans which is hindered by the urban life of civilization.</a:t>
            </a:r>
          </a:p>
          <a:p>
            <a:r>
              <a:rPr lang="en-US" sz="2800" dirty="0"/>
              <a:t>They believed that the savage is noble, childhood is good, and the emotions inspired by both beliefs causes the heart to soar.</a:t>
            </a:r>
          </a:p>
        </p:txBody>
      </p:sp>
      <p:pic>
        <p:nvPicPr>
          <p:cNvPr id="4" name="Picture 4">
            <a:extLst>
              <a:ext uri="{FF2B5EF4-FFF2-40B4-BE49-F238E27FC236}">
                <a16:creationId xmlns:a16="http://schemas.microsoft.com/office/drawing/2014/main" xmlns="" id="{FB877ADA-7C6A-4C71-8218-D50B9B88A21F}"/>
              </a:ext>
            </a:extLst>
          </p:cNvPr>
          <p:cNvPicPr>
            <a:picLocks noChangeAspect="1"/>
          </p:cNvPicPr>
          <p:nvPr/>
        </p:nvPicPr>
        <p:blipFill>
          <a:blip r:embed="rId2"/>
          <a:stretch>
            <a:fillRect/>
          </a:stretch>
        </p:blipFill>
        <p:spPr>
          <a:xfrm>
            <a:off x="10789016" y="5513632"/>
            <a:ext cx="676275" cy="676275"/>
          </a:xfrm>
          <a:prstGeom prst="rect">
            <a:avLst/>
          </a:prstGeom>
        </p:spPr>
      </p:pic>
    </p:spTree>
    <p:extLst>
      <p:ext uri="{BB962C8B-B14F-4D97-AF65-F5344CB8AC3E}">
        <p14:creationId xmlns:p14="http://schemas.microsoft.com/office/powerpoint/2010/main" val="226196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D13DD-625D-44CC-BA03-69F714492999}"/>
              </a:ext>
            </a:extLst>
          </p:cNvPr>
          <p:cNvSpPr>
            <a:spLocks noGrp="1"/>
          </p:cNvSpPr>
          <p:nvPr>
            <p:ph type="title"/>
          </p:nvPr>
        </p:nvSpPr>
        <p:spPr/>
        <p:txBody>
          <a:bodyPr>
            <a:normAutofit fontScale="90000"/>
          </a:bodyPr>
          <a:lstStyle/>
          <a:p>
            <a:r>
              <a:rPr lang="en-US" b="1"/>
              <a:t>2. Strong senses, emotions, and feelings</a:t>
            </a:r>
          </a:p>
        </p:txBody>
      </p:sp>
      <p:sp>
        <p:nvSpPr>
          <p:cNvPr id="3" name="Content Placeholder 2">
            <a:extLst>
              <a:ext uri="{FF2B5EF4-FFF2-40B4-BE49-F238E27FC236}">
                <a16:creationId xmlns:a16="http://schemas.microsoft.com/office/drawing/2014/main" xmlns="" id="{C4A6D157-45BB-43D6-A7ED-CA8BE7EAED9F}"/>
              </a:ext>
            </a:extLst>
          </p:cNvPr>
          <p:cNvSpPr>
            <a:spLocks noGrp="1"/>
          </p:cNvSpPr>
          <p:nvPr>
            <p:ph idx="1"/>
          </p:nvPr>
        </p:nvSpPr>
        <p:spPr/>
        <p:txBody>
          <a:bodyPr vert="horz" lIns="91440" tIns="45720" rIns="91440" bIns="45720" rtlCol="0" anchor="t">
            <a:normAutofit/>
          </a:bodyPr>
          <a:lstStyle/>
          <a:p>
            <a:r>
              <a:rPr lang="en-US" sz="2800" dirty="0"/>
              <a:t>Romantics believed that knowledge is gained through intuition rather than deduction.</a:t>
            </a:r>
          </a:p>
          <a:p>
            <a:r>
              <a:rPr lang="en-US" sz="2800" dirty="0"/>
              <a:t>This is best summed up by Wordsworth who stated that "all good poetry is the spontaneous overflow of powerful feelings."</a:t>
            </a:r>
          </a:p>
        </p:txBody>
      </p:sp>
      <p:pic>
        <p:nvPicPr>
          <p:cNvPr id="4" name="Picture 4">
            <a:extLst>
              <a:ext uri="{FF2B5EF4-FFF2-40B4-BE49-F238E27FC236}">
                <a16:creationId xmlns:a16="http://schemas.microsoft.com/office/drawing/2014/main" xmlns="" id="{BB3EFFF3-512D-4591-85B6-7BC39FC3787B}"/>
              </a:ext>
            </a:extLst>
          </p:cNvPr>
          <p:cNvPicPr>
            <a:picLocks noChangeAspect="1"/>
          </p:cNvPicPr>
          <p:nvPr/>
        </p:nvPicPr>
        <p:blipFill>
          <a:blip r:embed="rId2"/>
          <a:stretch>
            <a:fillRect/>
          </a:stretch>
        </p:blipFill>
        <p:spPr>
          <a:xfrm>
            <a:off x="10964862" y="5640632"/>
            <a:ext cx="676275" cy="676275"/>
          </a:xfrm>
          <a:prstGeom prst="rect">
            <a:avLst/>
          </a:prstGeom>
        </p:spPr>
      </p:pic>
    </p:spTree>
    <p:extLst>
      <p:ext uri="{BB962C8B-B14F-4D97-AF65-F5344CB8AC3E}">
        <p14:creationId xmlns:p14="http://schemas.microsoft.com/office/powerpoint/2010/main" val="243051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AD196-2B1A-4BBD-B8E9-FD58063AED48}"/>
              </a:ext>
            </a:extLst>
          </p:cNvPr>
          <p:cNvSpPr>
            <a:spLocks noGrp="1"/>
          </p:cNvSpPr>
          <p:nvPr>
            <p:ph type="title"/>
          </p:nvPr>
        </p:nvSpPr>
        <p:spPr/>
        <p:txBody>
          <a:bodyPr/>
          <a:lstStyle/>
          <a:p>
            <a:r>
              <a:rPr lang="en-US" b="1"/>
              <a:t>3. Awe of nature</a:t>
            </a:r>
          </a:p>
        </p:txBody>
      </p:sp>
      <p:sp>
        <p:nvSpPr>
          <p:cNvPr id="3" name="Content Placeholder 2">
            <a:extLst>
              <a:ext uri="{FF2B5EF4-FFF2-40B4-BE49-F238E27FC236}">
                <a16:creationId xmlns:a16="http://schemas.microsoft.com/office/drawing/2014/main" xmlns="" id="{7EB1A468-08B6-4CFE-8B5A-A9F9D250D7D8}"/>
              </a:ext>
            </a:extLst>
          </p:cNvPr>
          <p:cNvSpPr>
            <a:spLocks noGrp="1"/>
          </p:cNvSpPr>
          <p:nvPr>
            <p:ph idx="1"/>
          </p:nvPr>
        </p:nvSpPr>
        <p:spPr/>
        <p:txBody>
          <a:bodyPr vert="horz" lIns="91440" tIns="45720" rIns="91440" bIns="45720" rtlCol="0" anchor="t">
            <a:normAutofit/>
          </a:bodyPr>
          <a:lstStyle/>
          <a:p>
            <a:r>
              <a:rPr lang="en-US" sz="2800" dirty="0"/>
              <a:t>Romantics stressed the awe of nature in art and language and the experience of sublimity through a connection with nature.</a:t>
            </a:r>
            <a:endParaRPr lang="en-US" dirty="0"/>
          </a:p>
          <a:p>
            <a:r>
              <a:rPr lang="en-US" sz="2800" dirty="0"/>
              <a:t>Romantics rejected the rationalization of nature by previous thinkers of the Enlightenment period.</a:t>
            </a:r>
          </a:p>
        </p:txBody>
      </p:sp>
      <p:pic>
        <p:nvPicPr>
          <p:cNvPr id="4" name="Picture 4">
            <a:extLst>
              <a:ext uri="{FF2B5EF4-FFF2-40B4-BE49-F238E27FC236}">
                <a16:creationId xmlns:a16="http://schemas.microsoft.com/office/drawing/2014/main" xmlns="" id="{43B078E4-4F4B-498F-BAB5-52BBA4C419F3}"/>
              </a:ext>
            </a:extLst>
          </p:cNvPr>
          <p:cNvPicPr>
            <a:picLocks noChangeAspect="1"/>
          </p:cNvPicPr>
          <p:nvPr/>
        </p:nvPicPr>
        <p:blipFill>
          <a:blip r:embed="rId2"/>
          <a:stretch>
            <a:fillRect/>
          </a:stretch>
        </p:blipFill>
        <p:spPr>
          <a:xfrm>
            <a:off x="10896477" y="5630863"/>
            <a:ext cx="676275" cy="676275"/>
          </a:xfrm>
          <a:prstGeom prst="rect">
            <a:avLst/>
          </a:prstGeom>
        </p:spPr>
      </p:pic>
    </p:spTree>
    <p:extLst>
      <p:ext uri="{BB962C8B-B14F-4D97-AF65-F5344CB8AC3E}">
        <p14:creationId xmlns:p14="http://schemas.microsoft.com/office/powerpoint/2010/main" val="272554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CFBF6-DB0A-4BF2-9F5D-AC2F8668D94F}"/>
              </a:ext>
            </a:extLst>
          </p:cNvPr>
          <p:cNvSpPr>
            <a:spLocks noGrp="1"/>
          </p:cNvSpPr>
          <p:nvPr>
            <p:ph type="title"/>
          </p:nvPr>
        </p:nvSpPr>
        <p:spPr/>
        <p:txBody>
          <a:bodyPr/>
          <a:lstStyle/>
          <a:p>
            <a:r>
              <a:rPr lang="en-US" b="1"/>
              <a:t>4. Celebration of the Individual</a:t>
            </a:r>
          </a:p>
        </p:txBody>
      </p:sp>
      <p:sp>
        <p:nvSpPr>
          <p:cNvPr id="3" name="Content Placeholder 2">
            <a:extLst>
              <a:ext uri="{FF2B5EF4-FFF2-40B4-BE49-F238E27FC236}">
                <a16:creationId xmlns:a16="http://schemas.microsoft.com/office/drawing/2014/main" xmlns="" id="{CD63455B-41A0-4D37-B070-9ACF78F83290}"/>
              </a:ext>
            </a:extLst>
          </p:cNvPr>
          <p:cNvSpPr>
            <a:spLocks noGrp="1"/>
          </p:cNvSpPr>
          <p:nvPr>
            <p:ph idx="1"/>
          </p:nvPr>
        </p:nvSpPr>
        <p:spPr/>
        <p:txBody>
          <a:bodyPr vert="horz" lIns="91440" tIns="45720" rIns="91440" bIns="45720" rtlCol="0" anchor="t">
            <a:normAutofit/>
          </a:bodyPr>
          <a:lstStyle/>
          <a:p>
            <a:r>
              <a:rPr lang="en-US" sz="2800" dirty="0"/>
              <a:t>Romantics often elevated the achievements of the misunderstood, heroic individual outcast.</a:t>
            </a:r>
            <a:endParaRPr lang="en-US" dirty="0"/>
          </a:p>
        </p:txBody>
      </p:sp>
      <p:pic>
        <p:nvPicPr>
          <p:cNvPr id="4" name="Picture 4">
            <a:extLst>
              <a:ext uri="{FF2B5EF4-FFF2-40B4-BE49-F238E27FC236}">
                <a16:creationId xmlns:a16="http://schemas.microsoft.com/office/drawing/2014/main" xmlns="" id="{AA32C5DB-36BA-4D8F-8A1F-746653EC6D7A}"/>
              </a:ext>
            </a:extLst>
          </p:cNvPr>
          <p:cNvPicPr>
            <a:picLocks noChangeAspect="1"/>
          </p:cNvPicPr>
          <p:nvPr/>
        </p:nvPicPr>
        <p:blipFill>
          <a:blip r:embed="rId2"/>
          <a:stretch>
            <a:fillRect/>
          </a:stretch>
        </p:blipFill>
        <p:spPr>
          <a:xfrm>
            <a:off x="10955093" y="5640632"/>
            <a:ext cx="676275" cy="676275"/>
          </a:xfrm>
          <a:prstGeom prst="rect">
            <a:avLst/>
          </a:prstGeom>
        </p:spPr>
      </p:pic>
    </p:spTree>
    <p:extLst>
      <p:ext uri="{BB962C8B-B14F-4D97-AF65-F5344CB8AC3E}">
        <p14:creationId xmlns:p14="http://schemas.microsoft.com/office/powerpoint/2010/main" val="509868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DBE8B-5845-42E9-AE4B-287CB6963091}"/>
              </a:ext>
            </a:extLst>
          </p:cNvPr>
          <p:cNvSpPr>
            <a:spLocks noGrp="1"/>
          </p:cNvSpPr>
          <p:nvPr>
            <p:ph type="title"/>
          </p:nvPr>
        </p:nvSpPr>
        <p:spPr/>
        <p:txBody>
          <a:bodyPr/>
          <a:lstStyle/>
          <a:p>
            <a:r>
              <a:rPr lang="en-US" b="1"/>
              <a:t>5. Importance of imagination</a:t>
            </a:r>
          </a:p>
        </p:txBody>
      </p:sp>
      <p:sp>
        <p:nvSpPr>
          <p:cNvPr id="3" name="Content Placeholder 2">
            <a:extLst>
              <a:ext uri="{FF2B5EF4-FFF2-40B4-BE49-F238E27FC236}">
                <a16:creationId xmlns:a16="http://schemas.microsoft.com/office/drawing/2014/main" xmlns="" id="{3E9E4714-E7C2-4492-99E3-35FC7E9C52EC}"/>
              </a:ext>
            </a:extLst>
          </p:cNvPr>
          <p:cNvSpPr>
            <a:spLocks noGrp="1"/>
          </p:cNvSpPr>
          <p:nvPr>
            <p:ph idx="1"/>
          </p:nvPr>
        </p:nvSpPr>
        <p:spPr/>
        <p:txBody>
          <a:bodyPr vert="horz" lIns="91440" tIns="45720" rIns="91440" bIns="45720" rtlCol="0" anchor="t">
            <a:normAutofit/>
          </a:bodyPr>
          <a:lstStyle/>
          <a:p>
            <a:r>
              <a:rPr lang="en-US" sz="2800" dirty="0"/>
              <a:t>Romantics legitimized the individual imagination as a critical authority.</a:t>
            </a:r>
            <a:endParaRPr lang="en-US" dirty="0"/>
          </a:p>
        </p:txBody>
      </p:sp>
      <p:pic>
        <p:nvPicPr>
          <p:cNvPr id="4" name="Picture 4">
            <a:extLst>
              <a:ext uri="{FF2B5EF4-FFF2-40B4-BE49-F238E27FC236}">
                <a16:creationId xmlns:a16="http://schemas.microsoft.com/office/drawing/2014/main" xmlns="" id="{434A7CE9-E8B2-4795-A896-A83F3AFEED34}"/>
              </a:ext>
            </a:extLst>
          </p:cNvPr>
          <p:cNvPicPr>
            <a:picLocks noChangeAspect="1"/>
          </p:cNvPicPr>
          <p:nvPr/>
        </p:nvPicPr>
        <p:blipFill>
          <a:blip r:embed="rId2"/>
          <a:stretch>
            <a:fillRect/>
          </a:stretch>
        </p:blipFill>
        <p:spPr>
          <a:xfrm>
            <a:off x="10828093" y="5601555"/>
            <a:ext cx="676275" cy="676275"/>
          </a:xfrm>
          <a:prstGeom prst="rect">
            <a:avLst/>
          </a:prstGeom>
        </p:spPr>
      </p:pic>
    </p:spTree>
    <p:extLst>
      <p:ext uri="{BB962C8B-B14F-4D97-AF65-F5344CB8AC3E}">
        <p14:creationId xmlns:p14="http://schemas.microsoft.com/office/powerpoint/2010/main" val="22791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28303-A7CE-4306-B432-F82FF408B3FF}"/>
              </a:ext>
            </a:extLst>
          </p:cNvPr>
          <p:cNvSpPr>
            <a:spLocks noGrp="1"/>
          </p:cNvSpPr>
          <p:nvPr>
            <p:ph type="title"/>
          </p:nvPr>
        </p:nvSpPr>
        <p:spPr/>
        <p:txBody>
          <a:bodyPr/>
          <a:lstStyle/>
          <a:p>
            <a:r>
              <a:rPr lang="en-US" b="1"/>
              <a:t>Think-Pair-Share:</a:t>
            </a:r>
          </a:p>
        </p:txBody>
      </p:sp>
      <p:sp>
        <p:nvSpPr>
          <p:cNvPr id="3" name="Content Placeholder 2">
            <a:extLst>
              <a:ext uri="{FF2B5EF4-FFF2-40B4-BE49-F238E27FC236}">
                <a16:creationId xmlns:a16="http://schemas.microsoft.com/office/drawing/2014/main" xmlns="" id="{4A4AB63F-2B4F-4BE2-9936-489DCBB9CCA2}"/>
              </a:ext>
            </a:extLst>
          </p:cNvPr>
          <p:cNvSpPr>
            <a:spLocks noGrp="1"/>
          </p:cNvSpPr>
          <p:nvPr>
            <p:ph idx="1"/>
          </p:nvPr>
        </p:nvSpPr>
        <p:spPr/>
        <p:txBody>
          <a:bodyPr vert="horz" lIns="91440" tIns="45720" rIns="91440" bIns="45720" rtlCol="0" anchor="t">
            <a:normAutofit/>
          </a:bodyPr>
          <a:lstStyle/>
          <a:p>
            <a:r>
              <a:rPr lang="en-US" sz="2800" b="1" dirty="0"/>
              <a:t>What does it mean to call something romantic?</a:t>
            </a:r>
          </a:p>
          <a:p>
            <a:pPr>
              <a:buFont typeface="Wingdings" pitchFamily="18" charset="0"/>
              <a:buChar char="Ø"/>
            </a:pPr>
            <a:r>
              <a:rPr lang="en-US" sz="2800" dirty="0"/>
              <a:t> Discuss this question with your elbow partner.</a:t>
            </a:r>
          </a:p>
          <a:p>
            <a:pPr>
              <a:buFont typeface="Wingdings" pitchFamily="18" charset="0"/>
              <a:buChar char="Ø"/>
            </a:pPr>
            <a:r>
              <a:rPr lang="en-US" sz="2800" dirty="0"/>
              <a:t>Write down any ideas that come to mind.</a:t>
            </a:r>
          </a:p>
        </p:txBody>
      </p:sp>
      <p:pic>
        <p:nvPicPr>
          <p:cNvPr id="4" name="Picture 4">
            <a:extLst>
              <a:ext uri="{FF2B5EF4-FFF2-40B4-BE49-F238E27FC236}">
                <a16:creationId xmlns:a16="http://schemas.microsoft.com/office/drawing/2014/main" xmlns="" id="{D6C443C5-01A5-405F-A3DD-483021EDE758}"/>
              </a:ext>
            </a:extLst>
          </p:cNvPr>
          <p:cNvPicPr>
            <a:picLocks noChangeAspect="1"/>
          </p:cNvPicPr>
          <p:nvPr/>
        </p:nvPicPr>
        <p:blipFill>
          <a:blip r:embed="rId2"/>
          <a:stretch>
            <a:fillRect/>
          </a:stretch>
        </p:blipFill>
        <p:spPr>
          <a:xfrm>
            <a:off x="10964862" y="462940"/>
            <a:ext cx="676275" cy="676275"/>
          </a:xfrm>
          <a:prstGeom prst="rect">
            <a:avLst/>
          </a:prstGeom>
        </p:spPr>
      </p:pic>
    </p:spTree>
    <p:extLst>
      <p:ext uri="{BB962C8B-B14F-4D97-AF65-F5344CB8AC3E}">
        <p14:creationId xmlns:p14="http://schemas.microsoft.com/office/powerpoint/2010/main" val="130070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looking at the camera&#10;&#10;Description generated with high confidence">
            <a:extLst>
              <a:ext uri="{FF2B5EF4-FFF2-40B4-BE49-F238E27FC236}">
                <a16:creationId xmlns:a16="http://schemas.microsoft.com/office/drawing/2014/main" xmlns="" id="{299FA42C-D169-4249-8A9A-4EDA23567B00}"/>
              </a:ext>
            </a:extLst>
          </p:cNvPr>
          <p:cNvPicPr>
            <a:picLocks noChangeAspect="1"/>
          </p:cNvPicPr>
          <p:nvPr/>
        </p:nvPicPr>
        <p:blipFill rotWithShape="1">
          <a:blip r:embed="rId2"/>
          <a:srcRect r="19224"/>
          <a:stretch/>
        </p:blipFill>
        <p:spPr>
          <a:xfrm>
            <a:off x="7837371" y="237744"/>
            <a:ext cx="4124416" cy="6382512"/>
          </a:xfrm>
          <a:prstGeom prst="rect">
            <a:avLst/>
          </a:prstGeom>
        </p:spPr>
      </p:pic>
      <p:sp>
        <p:nvSpPr>
          <p:cNvPr id="9" name="Rectangle 8">
            <a:extLst>
              <a:ext uri="{FF2B5EF4-FFF2-40B4-BE49-F238E27FC236}">
                <a16:creationId xmlns:a16="http://schemas.microsoft.com/office/drawing/2014/main" xmlns=""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FEDE1D02-1003-40DC-9A0A-7245196C4C25}"/>
              </a:ext>
            </a:extLst>
          </p:cNvPr>
          <p:cNvSpPr>
            <a:spLocks noGrp="1"/>
          </p:cNvSpPr>
          <p:nvPr>
            <p:ph type="title"/>
          </p:nvPr>
        </p:nvSpPr>
        <p:spPr>
          <a:xfrm>
            <a:off x="868680" y="642593"/>
            <a:ext cx="6281928" cy="1744183"/>
          </a:xfrm>
        </p:spPr>
        <p:txBody>
          <a:bodyPr>
            <a:normAutofit/>
          </a:bodyPr>
          <a:lstStyle/>
          <a:p>
            <a:r>
              <a:rPr lang="en-US" b="1"/>
              <a:t>Theodore Gericault</a:t>
            </a:r>
          </a:p>
        </p:txBody>
      </p:sp>
      <p:sp>
        <p:nvSpPr>
          <p:cNvPr id="3" name="Content Placeholder 2">
            <a:extLst>
              <a:ext uri="{FF2B5EF4-FFF2-40B4-BE49-F238E27FC236}">
                <a16:creationId xmlns:a16="http://schemas.microsoft.com/office/drawing/2014/main" xmlns="" id="{96D4CC09-0D9B-4B6A-9E05-7C7FAB0C7A22}"/>
              </a:ext>
            </a:extLst>
          </p:cNvPr>
          <p:cNvSpPr>
            <a:spLocks noGrp="1"/>
          </p:cNvSpPr>
          <p:nvPr>
            <p:ph idx="1"/>
          </p:nvPr>
        </p:nvSpPr>
        <p:spPr>
          <a:xfrm>
            <a:off x="868680" y="2386584"/>
            <a:ext cx="6281928" cy="3648456"/>
          </a:xfrm>
        </p:spPr>
        <p:txBody>
          <a:bodyPr vert="horz" lIns="91440" tIns="45720" rIns="91440" bIns="45720" rtlCol="0">
            <a:normAutofit/>
          </a:bodyPr>
          <a:lstStyle/>
          <a:p>
            <a:pPr>
              <a:lnSpc>
                <a:spcPct val="90000"/>
              </a:lnSpc>
            </a:pPr>
            <a:r>
              <a:rPr lang="en-US"/>
              <a:t>Gericault was a French artist who lived between 1792 and 1824.</a:t>
            </a:r>
          </a:p>
          <a:p>
            <a:pPr>
              <a:lnSpc>
                <a:spcPct val="90000"/>
              </a:lnSpc>
            </a:pPr>
            <a:r>
              <a:rPr lang="en-US"/>
              <a:t>His painting, </a:t>
            </a:r>
            <a:r>
              <a:rPr lang="en-US" i="1"/>
              <a:t>The Raft of The Medusa</a:t>
            </a:r>
            <a:r>
              <a:rPr lang="en-US"/>
              <a:t>, helped trigger the birth of Romanticism.</a:t>
            </a:r>
          </a:p>
          <a:p>
            <a:pPr>
              <a:lnSpc>
                <a:spcPct val="90000"/>
              </a:lnSpc>
              <a:buFont typeface="Wingdings" pitchFamily="18" charset="0"/>
              <a:buChar char="Ø"/>
            </a:pPr>
            <a:r>
              <a:rPr lang="en-US"/>
              <a:t> The painting depicts the plight of the passengers and crew of the ill-fated French ship Medusa in 1816.</a:t>
            </a:r>
          </a:p>
          <a:p>
            <a:pPr>
              <a:lnSpc>
                <a:spcPct val="90000"/>
              </a:lnSpc>
              <a:buFont typeface="Wingdings" pitchFamily="18" charset="0"/>
              <a:buChar char="Ø"/>
            </a:pPr>
            <a:r>
              <a:rPr lang="en-US"/>
              <a:t> According to historical records, "when the French ship Medusa was wrecked, 149 passengers and crew members tried to reach safety on a large raft towed by officers aboard a lifeboat.  Only 15 men on the raft survived, and claims were made that the officers had cut the raft adrift."</a:t>
            </a:r>
          </a:p>
        </p:txBody>
      </p:sp>
      <p:pic>
        <p:nvPicPr>
          <p:cNvPr id="6" name="Picture 6">
            <a:extLst>
              <a:ext uri="{FF2B5EF4-FFF2-40B4-BE49-F238E27FC236}">
                <a16:creationId xmlns:a16="http://schemas.microsoft.com/office/drawing/2014/main" xmlns="" id="{9FC2FF55-FC32-4183-8375-70A6722FE880}"/>
              </a:ext>
            </a:extLst>
          </p:cNvPr>
          <p:cNvPicPr>
            <a:picLocks noChangeAspect="1"/>
          </p:cNvPicPr>
          <p:nvPr/>
        </p:nvPicPr>
        <p:blipFill>
          <a:blip r:embed="rId3"/>
          <a:stretch>
            <a:fillRect/>
          </a:stretch>
        </p:blipFill>
        <p:spPr>
          <a:xfrm>
            <a:off x="414093" y="384786"/>
            <a:ext cx="676275" cy="676275"/>
          </a:xfrm>
          <a:prstGeom prst="rect">
            <a:avLst/>
          </a:prstGeom>
        </p:spPr>
      </p:pic>
    </p:spTree>
    <p:extLst>
      <p:ext uri="{BB962C8B-B14F-4D97-AF65-F5344CB8AC3E}">
        <p14:creationId xmlns:p14="http://schemas.microsoft.com/office/powerpoint/2010/main" val="280492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50392-38C6-421B-B131-AABC7E85FF60}"/>
              </a:ext>
            </a:extLst>
          </p:cNvPr>
          <p:cNvSpPr>
            <a:spLocks noGrp="1"/>
          </p:cNvSpPr>
          <p:nvPr>
            <p:ph type="title"/>
          </p:nvPr>
        </p:nvSpPr>
        <p:spPr/>
        <p:txBody>
          <a:bodyPr/>
          <a:lstStyle/>
          <a:p>
            <a:r>
              <a:rPr lang="en-US" b="1" i="1"/>
              <a:t>The Raft of the Medusa</a:t>
            </a:r>
          </a:p>
        </p:txBody>
      </p:sp>
      <p:pic>
        <p:nvPicPr>
          <p:cNvPr id="5" name="Picture 5" descr="A picture containing outdoor&#10;&#10;Description generated with very high confidence">
            <a:extLst>
              <a:ext uri="{FF2B5EF4-FFF2-40B4-BE49-F238E27FC236}">
                <a16:creationId xmlns:a16="http://schemas.microsoft.com/office/drawing/2014/main" xmlns="" id="{DB9C5614-9444-4A0A-BFD1-F4B53DAC9835}"/>
              </a:ext>
            </a:extLst>
          </p:cNvPr>
          <p:cNvPicPr>
            <a:picLocks noGrp="1" noChangeAspect="1"/>
          </p:cNvPicPr>
          <p:nvPr>
            <p:ph sz="half" idx="1"/>
          </p:nvPr>
        </p:nvPicPr>
        <p:blipFill>
          <a:blip r:embed="rId2"/>
          <a:stretch>
            <a:fillRect/>
          </a:stretch>
        </p:blipFill>
        <p:spPr>
          <a:xfrm>
            <a:off x="784567" y="2161174"/>
            <a:ext cx="5514730" cy="3769701"/>
          </a:xfrm>
          <a:prstGeom prst="rect">
            <a:avLst/>
          </a:prstGeom>
        </p:spPr>
      </p:pic>
      <p:sp>
        <p:nvSpPr>
          <p:cNvPr id="4" name="Content Placeholder 3">
            <a:extLst>
              <a:ext uri="{FF2B5EF4-FFF2-40B4-BE49-F238E27FC236}">
                <a16:creationId xmlns:a16="http://schemas.microsoft.com/office/drawing/2014/main" xmlns="" id="{98771DCF-17E2-479C-ACB2-409B44259470}"/>
              </a:ext>
            </a:extLst>
          </p:cNvPr>
          <p:cNvSpPr>
            <a:spLocks noGrp="1"/>
          </p:cNvSpPr>
          <p:nvPr>
            <p:ph sz="half" idx="2"/>
          </p:nvPr>
        </p:nvSpPr>
        <p:spPr>
          <a:xfrm>
            <a:off x="6653628" y="2103120"/>
            <a:ext cx="4754880" cy="3749040"/>
          </a:xfrm>
        </p:spPr>
        <p:txBody>
          <a:bodyPr vert="horz" lIns="91440" tIns="45720" rIns="91440" bIns="45720" rtlCol="0" anchor="t">
            <a:normAutofit/>
          </a:bodyPr>
          <a:lstStyle/>
          <a:p>
            <a:r>
              <a:rPr lang="en-US" sz="2000" b="1" dirty="0"/>
              <a:t>What images do you see in Gericault's painting?</a:t>
            </a:r>
          </a:p>
          <a:p>
            <a:r>
              <a:rPr lang="en-US" sz="2000" b="1" dirty="0"/>
              <a:t>What do you think Gericault's purpose was in depicting this event?</a:t>
            </a:r>
          </a:p>
          <a:p>
            <a:r>
              <a:rPr lang="en-US" sz="2000" b="1" dirty="0"/>
              <a:t>What do you like about the painting?  Why?</a:t>
            </a:r>
          </a:p>
        </p:txBody>
      </p:sp>
    </p:spTree>
    <p:extLst>
      <p:ext uri="{BB962C8B-B14F-4D97-AF65-F5344CB8AC3E}">
        <p14:creationId xmlns:p14="http://schemas.microsoft.com/office/powerpoint/2010/main" val="1838604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posing for the camera&#10;&#10;Description generated with very high confidence">
            <a:extLst>
              <a:ext uri="{FF2B5EF4-FFF2-40B4-BE49-F238E27FC236}">
                <a16:creationId xmlns:a16="http://schemas.microsoft.com/office/drawing/2014/main" xmlns="" id="{9E6C48EE-C915-4C41-9B44-AFA37050B50A}"/>
              </a:ext>
            </a:extLst>
          </p:cNvPr>
          <p:cNvPicPr>
            <a:picLocks noChangeAspect="1"/>
          </p:cNvPicPr>
          <p:nvPr/>
        </p:nvPicPr>
        <p:blipFill rotWithShape="1">
          <a:blip r:embed="rId2"/>
          <a:srcRect l="26142" r="25392"/>
          <a:stretch/>
        </p:blipFill>
        <p:spPr>
          <a:xfrm>
            <a:off x="7837371" y="237744"/>
            <a:ext cx="4124416" cy="6382512"/>
          </a:xfrm>
          <a:prstGeom prst="rect">
            <a:avLst/>
          </a:prstGeom>
        </p:spPr>
      </p:pic>
      <p:sp>
        <p:nvSpPr>
          <p:cNvPr id="9" name="Rectangle 8">
            <a:extLst>
              <a:ext uri="{FF2B5EF4-FFF2-40B4-BE49-F238E27FC236}">
                <a16:creationId xmlns:a16="http://schemas.microsoft.com/office/drawing/2014/main" xmlns="" id="{891D1FF4-7F97-4936-9A4C-9FB71D8FB4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46BA6D21-3F07-4876-8DD6-471704F9722D}"/>
              </a:ext>
            </a:extLst>
          </p:cNvPr>
          <p:cNvSpPr>
            <a:spLocks noGrp="1"/>
          </p:cNvSpPr>
          <p:nvPr>
            <p:ph type="title"/>
          </p:nvPr>
        </p:nvSpPr>
        <p:spPr>
          <a:xfrm>
            <a:off x="1278988" y="339747"/>
            <a:ext cx="6281928" cy="1392491"/>
          </a:xfrm>
        </p:spPr>
        <p:txBody>
          <a:bodyPr>
            <a:normAutofit/>
          </a:bodyPr>
          <a:lstStyle/>
          <a:p>
            <a:r>
              <a:rPr lang="en-US" b="1"/>
              <a:t>Eugene Delacroix</a:t>
            </a:r>
          </a:p>
        </p:txBody>
      </p:sp>
      <p:sp>
        <p:nvSpPr>
          <p:cNvPr id="3" name="Content Placeholder 2">
            <a:extLst>
              <a:ext uri="{FF2B5EF4-FFF2-40B4-BE49-F238E27FC236}">
                <a16:creationId xmlns:a16="http://schemas.microsoft.com/office/drawing/2014/main" xmlns="" id="{3CFB19D6-827B-4A15-8642-5D6565E126A6}"/>
              </a:ext>
            </a:extLst>
          </p:cNvPr>
          <p:cNvSpPr>
            <a:spLocks noGrp="1"/>
          </p:cNvSpPr>
          <p:nvPr>
            <p:ph idx="1"/>
          </p:nvPr>
        </p:nvSpPr>
        <p:spPr>
          <a:xfrm>
            <a:off x="868680" y="2152123"/>
            <a:ext cx="6281928" cy="4215070"/>
          </a:xfrm>
        </p:spPr>
        <p:txBody>
          <a:bodyPr vert="horz" lIns="91440" tIns="45720" rIns="91440" bIns="45720" rtlCol="0" anchor="t">
            <a:normAutofit/>
          </a:bodyPr>
          <a:lstStyle/>
          <a:p>
            <a:r>
              <a:rPr lang="en-US" dirty="0"/>
              <a:t>Delacroix became the leader of the romantic movement after Gericault died suddenly at the age of 33.</a:t>
            </a:r>
          </a:p>
          <a:p>
            <a:r>
              <a:rPr lang="en-US" dirty="0"/>
              <a:t>Delacroix was a French painter who lived between 1798 – 1863.</a:t>
            </a:r>
          </a:p>
          <a:p>
            <a:r>
              <a:rPr lang="en-US" dirty="0"/>
              <a:t>His style was marked by "glowing </a:t>
            </a:r>
            <a:r>
              <a:rPr lang="en-US" dirty="0" err="1"/>
              <a:t>colours</a:t>
            </a:r>
            <a:r>
              <a:rPr lang="en-US" dirty="0"/>
              <a:t> and swirling action."</a:t>
            </a:r>
          </a:p>
          <a:p>
            <a:r>
              <a:rPr lang="en-US" dirty="0"/>
              <a:t>One of his best-known works of art is The Lion Hunt.</a:t>
            </a:r>
          </a:p>
          <a:p>
            <a:pPr>
              <a:buFont typeface="Wingdings" pitchFamily="18" charset="0"/>
              <a:buChar char="Ø"/>
            </a:pPr>
            <a:r>
              <a:rPr lang="en-US" dirty="0"/>
              <a:t>"A six month trip through Morocco, Tangier, and Algiers in 1832, fired up his enthusiasm for the Near East and provided the inspiration and subject matter for many of his works, including The Lion Hunt."</a:t>
            </a:r>
          </a:p>
        </p:txBody>
      </p:sp>
      <p:pic>
        <p:nvPicPr>
          <p:cNvPr id="6" name="Picture 6" descr="A close up of a logo&#10;&#10;Description generated with very high confidence">
            <a:extLst>
              <a:ext uri="{FF2B5EF4-FFF2-40B4-BE49-F238E27FC236}">
                <a16:creationId xmlns:a16="http://schemas.microsoft.com/office/drawing/2014/main" xmlns="" id="{8529DCA2-6532-4F73-9B96-0DF0F39A7E52}"/>
              </a:ext>
            </a:extLst>
          </p:cNvPr>
          <p:cNvPicPr>
            <a:picLocks noChangeAspect="1"/>
          </p:cNvPicPr>
          <p:nvPr/>
        </p:nvPicPr>
        <p:blipFill>
          <a:blip r:embed="rId3"/>
          <a:stretch>
            <a:fillRect/>
          </a:stretch>
        </p:blipFill>
        <p:spPr>
          <a:xfrm>
            <a:off x="414093" y="384786"/>
            <a:ext cx="676275" cy="676275"/>
          </a:xfrm>
          <a:prstGeom prst="rect">
            <a:avLst/>
          </a:prstGeom>
        </p:spPr>
      </p:pic>
    </p:spTree>
    <p:extLst>
      <p:ext uri="{BB962C8B-B14F-4D97-AF65-F5344CB8AC3E}">
        <p14:creationId xmlns:p14="http://schemas.microsoft.com/office/powerpoint/2010/main" val="560427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13E78-4076-4D81-AEDC-811F4B39406A}"/>
              </a:ext>
            </a:extLst>
          </p:cNvPr>
          <p:cNvSpPr>
            <a:spLocks noGrp="1"/>
          </p:cNvSpPr>
          <p:nvPr>
            <p:ph type="title"/>
          </p:nvPr>
        </p:nvSpPr>
        <p:spPr/>
        <p:txBody>
          <a:bodyPr/>
          <a:lstStyle/>
          <a:p>
            <a:r>
              <a:rPr lang="en-US" b="1" i="1"/>
              <a:t>The Lion Hunt – 1860-1861</a:t>
            </a:r>
          </a:p>
        </p:txBody>
      </p:sp>
      <p:pic>
        <p:nvPicPr>
          <p:cNvPr id="5" name="Picture 5" descr="A picture containing text, book&#10;&#10;Description generated with very high confidence">
            <a:extLst>
              <a:ext uri="{FF2B5EF4-FFF2-40B4-BE49-F238E27FC236}">
                <a16:creationId xmlns:a16="http://schemas.microsoft.com/office/drawing/2014/main" xmlns="" id="{3851BEE7-46A6-4EA7-914C-1574576A412F}"/>
              </a:ext>
            </a:extLst>
          </p:cNvPr>
          <p:cNvPicPr>
            <a:picLocks noGrp="1" noChangeAspect="1"/>
          </p:cNvPicPr>
          <p:nvPr>
            <p:ph sz="half" idx="1"/>
          </p:nvPr>
        </p:nvPicPr>
        <p:blipFill>
          <a:blip r:embed="rId2"/>
          <a:stretch>
            <a:fillRect/>
          </a:stretch>
        </p:blipFill>
        <p:spPr>
          <a:xfrm>
            <a:off x="1066800" y="2393958"/>
            <a:ext cx="4754880" cy="3167364"/>
          </a:xfrm>
          <a:prstGeom prst="rect">
            <a:avLst/>
          </a:prstGeom>
        </p:spPr>
      </p:pic>
      <p:sp>
        <p:nvSpPr>
          <p:cNvPr id="4" name="Content Placeholder 3">
            <a:extLst>
              <a:ext uri="{FF2B5EF4-FFF2-40B4-BE49-F238E27FC236}">
                <a16:creationId xmlns:a16="http://schemas.microsoft.com/office/drawing/2014/main" xmlns="" id="{744F0491-A6A3-4141-9240-0B84674DC0C0}"/>
              </a:ext>
            </a:extLst>
          </p:cNvPr>
          <p:cNvSpPr>
            <a:spLocks noGrp="1"/>
          </p:cNvSpPr>
          <p:nvPr>
            <p:ph sz="half" idx="2"/>
          </p:nvPr>
        </p:nvSpPr>
        <p:spPr>
          <a:xfrm>
            <a:off x="6428935" y="2357120"/>
            <a:ext cx="4754880" cy="3749040"/>
          </a:xfrm>
        </p:spPr>
        <p:txBody>
          <a:bodyPr vert="horz" lIns="91440" tIns="45720" rIns="91440" bIns="45720" rtlCol="0" anchor="t">
            <a:normAutofit/>
          </a:bodyPr>
          <a:lstStyle/>
          <a:p>
            <a:r>
              <a:rPr lang="en-US" sz="2400" b="1" dirty="0"/>
              <a:t>Why do you think this is a Romantic painting?</a:t>
            </a:r>
          </a:p>
          <a:p>
            <a:r>
              <a:rPr lang="en-US" sz="2400" b="1" dirty="0"/>
              <a:t>What words would you use to describe this piece?</a:t>
            </a:r>
          </a:p>
        </p:txBody>
      </p:sp>
    </p:spTree>
    <p:extLst>
      <p:ext uri="{BB962C8B-B14F-4D97-AF65-F5344CB8AC3E}">
        <p14:creationId xmlns:p14="http://schemas.microsoft.com/office/powerpoint/2010/main" val="1443067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4DAE2-0311-41C9-9238-F49C82EC65AE}"/>
              </a:ext>
            </a:extLst>
          </p:cNvPr>
          <p:cNvSpPr>
            <a:spLocks noGrp="1"/>
          </p:cNvSpPr>
          <p:nvPr>
            <p:ph type="title"/>
          </p:nvPr>
        </p:nvSpPr>
        <p:spPr/>
        <p:txBody>
          <a:bodyPr/>
          <a:lstStyle/>
          <a:p>
            <a:r>
              <a:rPr lang="en-US"/>
              <a:t>Sources</a:t>
            </a:r>
          </a:p>
        </p:txBody>
      </p:sp>
      <p:sp>
        <p:nvSpPr>
          <p:cNvPr id="3" name="Content Placeholder 2">
            <a:extLst>
              <a:ext uri="{FF2B5EF4-FFF2-40B4-BE49-F238E27FC236}">
                <a16:creationId xmlns:a16="http://schemas.microsoft.com/office/drawing/2014/main" xmlns="" id="{241C818A-90FC-4126-A713-7223FCAB3DA2}"/>
              </a:ext>
            </a:extLst>
          </p:cNvPr>
          <p:cNvSpPr>
            <a:spLocks noGrp="1"/>
          </p:cNvSpPr>
          <p:nvPr>
            <p:ph idx="1"/>
          </p:nvPr>
        </p:nvSpPr>
        <p:spPr/>
        <p:txBody>
          <a:bodyPr vert="horz" lIns="91440" tIns="45720" rIns="91440" bIns="45720" rtlCol="0" anchor="t">
            <a:normAutofit/>
          </a:bodyPr>
          <a:lstStyle/>
          <a:p>
            <a:r>
              <a:rPr lang="en-US" dirty="0"/>
              <a:t>Mittler, G. (2006). </a:t>
            </a:r>
            <a:r>
              <a:rPr lang="en-US" i="1" dirty="0"/>
              <a:t>Art in Focus</a:t>
            </a:r>
            <a:r>
              <a:rPr lang="en-US" dirty="0"/>
              <a:t>. McGraw-Hill.</a:t>
            </a:r>
          </a:p>
          <a:p>
            <a:r>
              <a:rPr lang="en-US" dirty="0"/>
              <a:t>Read-Write-Think. (2008). "Characteristics of Romanticism." </a:t>
            </a:r>
          </a:p>
        </p:txBody>
      </p:sp>
    </p:spTree>
    <p:extLst>
      <p:ext uri="{BB962C8B-B14F-4D97-AF65-F5344CB8AC3E}">
        <p14:creationId xmlns:p14="http://schemas.microsoft.com/office/powerpoint/2010/main" val="336500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FBC3C-780C-4CBC-81E6-B73C45F0C188}"/>
              </a:ext>
            </a:extLst>
          </p:cNvPr>
          <p:cNvSpPr>
            <a:spLocks noGrp="1"/>
          </p:cNvSpPr>
          <p:nvPr>
            <p:ph type="title"/>
          </p:nvPr>
        </p:nvSpPr>
        <p:spPr/>
        <p:txBody>
          <a:bodyPr/>
          <a:lstStyle/>
          <a:p>
            <a:r>
              <a:rPr lang="en-US" b="1"/>
              <a:t>Activity</a:t>
            </a:r>
          </a:p>
        </p:txBody>
      </p:sp>
      <p:sp>
        <p:nvSpPr>
          <p:cNvPr id="3" name="Content Placeholder 2">
            <a:extLst>
              <a:ext uri="{FF2B5EF4-FFF2-40B4-BE49-F238E27FC236}">
                <a16:creationId xmlns:a16="http://schemas.microsoft.com/office/drawing/2014/main" xmlns="" id="{21D902CF-E591-4DA9-9606-5A0AD944AA47}"/>
              </a:ext>
            </a:extLst>
          </p:cNvPr>
          <p:cNvSpPr>
            <a:spLocks noGrp="1"/>
          </p:cNvSpPr>
          <p:nvPr>
            <p:ph idx="1"/>
          </p:nvPr>
        </p:nvSpPr>
        <p:spPr/>
        <p:txBody>
          <a:bodyPr vert="horz" lIns="91440" tIns="45720" rIns="91440" bIns="45720" rtlCol="0" anchor="t">
            <a:normAutofit/>
          </a:bodyPr>
          <a:lstStyle/>
          <a:p>
            <a:r>
              <a:rPr lang="en-US" sz="2800" dirty="0"/>
              <a:t>I am going to read you a series of Romanticism statements.</a:t>
            </a:r>
          </a:p>
          <a:p>
            <a:r>
              <a:rPr lang="en-US" sz="2800" dirty="0"/>
              <a:t>If you agree with a statement, move to the "</a:t>
            </a:r>
            <a:r>
              <a:rPr lang="en-US" sz="2800" b="1" dirty="0"/>
              <a:t>agree</a:t>
            </a:r>
            <a:r>
              <a:rPr lang="en-US" sz="2800" dirty="0"/>
              <a:t>" side of the classroom.</a:t>
            </a:r>
          </a:p>
          <a:p>
            <a:r>
              <a:rPr lang="en-US" sz="2800" dirty="0"/>
              <a:t>If you disagree with a statement, move to the "</a:t>
            </a:r>
            <a:r>
              <a:rPr lang="en-US" sz="2800" b="1" dirty="0"/>
              <a:t>disagree</a:t>
            </a:r>
            <a:r>
              <a:rPr lang="en-US" sz="2800" dirty="0"/>
              <a:t>" side of the classroom.</a:t>
            </a:r>
          </a:p>
        </p:txBody>
      </p:sp>
    </p:spTree>
    <p:extLst>
      <p:ext uri="{BB962C8B-B14F-4D97-AF65-F5344CB8AC3E}">
        <p14:creationId xmlns:p14="http://schemas.microsoft.com/office/powerpoint/2010/main" val="148978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71B2F-28A3-440F-9707-41935C07CEE5}"/>
              </a:ext>
            </a:extLst>
          </p:cNvPr>
          <p:cNvSpPr>
            <a:spLocks noGrp="1"/>
          </p:cNvSpPr>
          <p:nvPr>
            <p:ph type="title"/>
          </p:nvPr>
        </p:nvSpPr>
        <p:spPr/>
        <p:txBody>
          <a:bodyPr/>
          <a:lstStyle/>
          <a:p>
            <a:r>
              <a:rPr lang="en-US"/>
              <a:t>Statement 1</a:t>
            </a:r>
          </a:p>
        </p:txBody>
      </p:sp>
      <p:sp>
        <p:nvSpPr>
          <p:cNvPr id="3" name="Content Placeholder 2">
            <a:extLst>
              <a:ext uri="{FF2B5EF4-FFF2-40B4-BE49-F238E27FC236}">
                <a16:creationId xmlns:a16="http://schemas.microsoft.com/office/drawing/2014/main" xmlns="" id="{23B0CD1D-4F4F-4B5A-A2E2-4C2147F056D5}"/>
              </a:ext>
            </a:extLst>
          </p:cNvPr>
          <p:cNvSpPr>
            <a:spLocks noGrp="1"/>
          </p:cNvSpPr>
          <p:nvPr>
            <p:ph idx="1"/>
          </p:nvPr>
        </p:nvSpPr>
        <p:spPr/>
        <p:txBody>
          <a:bodyPr vert="horz" lIns="91440" tIns="45720" rIns="91440" bIns="45720" rtlCol="0" anchor="t">
            <a:normAutofit/>
          </a:bodyPr>
          <a:lstStyle/>
          <a:p>
            <a:r>
              <a:rPr lang="en-US" sz="2800" b="1" dirty="0"/>
              <a:t>The answers to life's most puzzling questions can be found through discussions with a simple person who lives in the country close to nature – not with a sophisticated, well-educated person from the city.</a:t>
            </a:r>
            <a:endParaRPr lang="en-US" b="1" dirty="0"/>
          </a:p>
        </p:txBody>
      </p:sp>
    </p:spTree>
    <p:extLst>
      <p:ext uri="{BB962C8B-B14F-4D97-AF65-F5344CB8AC3E}">
        <p14:creationId xmlns:p14="http://schemas.microsoft.com/office/powerpoint/2010/main" val="358919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134E7-EC56-4AF9-92DC-CC355BA8599F}"/>
              </a:ext>
            </a:extLst>
          </p:cNvPr>
          <p:cNvSpPr>
            <a:spLocks noGrp="1"/>
          </p:cNvSpPr>
          <p:nvPr>
            <p:ph type="title"/>
          </p:nvPr>
        </p:nvSpPr>
        <p:spPr/>
        <p:txBody>
          <a:bodyPr/>
          <a:lstStyle/>
          <a:p>
            <a:r>
              <a:rPr lang="en-US"/>
              <a:t>Statement 2</a:t>
            </a:r>
          </a:p>
        </p:txBody>
      </p:sp>
      <p:sp>
        <p:nvSpPr>
          <p:cNvPr id="3" name="Content Placeholder 2">
            <a:extLst>
              <a:ext uri="{FF2B5EF4-FFF2-40B4-BE49-F238E27FC236}">
                <a16:creationId xmlns:a16="http://schemas.microsoft.com/office/drawing/2014/main" xmlns="" id="{E134FEEC-B65E-4144-8E4E-CAB20A9C0130}"/>
              </a:ext>
            </a:extLst>
          </p:cNvPr>
          <p:cNvSpPr>
            <a:spLocks noGrp="1"/>
          </p:cNvSpPr>
          <p:nvPr>
            <p:ph idx="1"/>
          </p:nvPr>
        </p:nvSpPr>
        <p:spPr/>
        <p:txBody>
          <a:bodyPr vert="horz" lIns="91440" tIns="45720" rIns="91440" bIns="45720" rtlCol="0" anchor="t">
            <a:normAutofit/>
          </a:bodyPr>
          <a:lstStyle/>
          <a:p>
            <a:r>
              <a:rPr lang="en-US" sz="2800" b="1" dirty="0"/>
              <a:t>The answer to life's most puzzling questions can be found through a connection with nature.</a:t>
            </a:r>
          </a:p>
          <a:p>
            <a:endParaRPr lang="en-US" sz="2800" dirty="0"/>
          </a:p>
        </p:txBody>
      </p:sp>
    </p:spTree>
    <p:extLst>
      <p:ext uri="{BB962C8B-B14F-4D97-AF65-F5344CB8AC3E}">
        <p14:creationId xmlns:p14="http://schemas.microsoft.com/office/powerpoint/2010/main" val="305235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F35F8-CA35-4857-BA81-D7B93E13C24F}"/>
              </a:ext>
            </a:extLst>
          </p:cNvPr>
          <p:cNvSpPr>
            <a:spLocks noGrp="1"/>
          </p:cNvSpPr>
          <p:nvPr>
            <p:ph type="title"/>
          </p:nvPr>
        </p:nvSpPr>
        <p:spPr/>
        <p:txBody>
          <a:bodyPr/>
          <a:lstStyle/>
          <a:p>
            <a:r>
              <a:rPr lang="en-US"/>
              <a:t>Statement 3</a:t>
            </a:r>
          </a:p>
        </p:txBody>
      </p:sp>
      <p:sp>
        <p:nvSpPr>
          <p:cNvPr id="3" name="Content Placeholder 2">
            <a:extLst>
              <a:ext uri="{FF2B5EF4-FFF2-40B4-BE49-F238E27FC236}">
                <a16:creationId xmlns:a16="http://schemas.microsoft.com/office/drawing/2014/main" xmlns="" id="{090F23D1-DBA6-4A72-8376-9923D8B8BCF4}"/>
              </a:ext>
            </a:extLst>
          </p:cNvPr>
          <p:cNvSpPr>
            <a:spLocks noGrp="1"/>
          </p:cNvSpPr>
          <p:nvPr>
            <p:ph idx="1"/>
          </p:nvPr>
        </p:nvSpPr>
        <p:spPr/>
        <p:txBody>
          <a:bodyPr vert="horz" lIns="91440" tIns="45720" rIns="91440" bIns="45720" rtlCol="0" anchor="t">
            <a:normAutofit/>
          </a:bodyPr>
          <a:lstStyle/>
          <a:p>
            <a:r>
              <a:rPr lang="en-US" sz="2800" b="1" dirty="0"/>
              <a:t>The use of one's imagination is more important than rational thought.</a:t>
            </a:r>
            <a:endParaRPr lang="en-US" b="1" dirty="0"/>
          </a:p>
        </p:txBody>
      </p:sp>
    </p:spTree>
    <p:extLst>
      <p:ext uri="{BB962C8B-B14F-4D97-AF65-F5344CB8AC3E}">
        <p14:creationId xmlns:p14="http://schemas.microsoft.com/office/powerpoint/2010/main" val="156472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37BE1-CA55-4531-A678-0C664E05BE00}"/>
              </a:ext>
            </a:extLst>
          </p:cNvPr>
          <p:cNvSpPr>
            <a:spLocks noGrp="1"/>
          </p:cNvSpPr>
          <p:nvPr>
            <p:ph type="title"/>
          </p:nvPr>
        </p:nvSpPr>
        <p:spPr/>
        <p:txBody>
          <a:bodyPr/>
          <a:lstStyle/>
          <a:p>
            <a:r>
              <a:rPr lang="en-US"/>
              <a:t>Statement 4</a:t>
            </a:r>
          </a:p>
        </p:txBody>
      </p:sp>
      <p:sp>
        <p:nvSpPr>
          <p:cNvPr id="3" name="Content Placeholder 2">
            <a:extLst>
              <a:ext uri="{FF2B5EF4-FFF2-40B4-BE49-F238E27FC236}">
                <a16:creationId xmlns:a16="http://schemas.microsoft.com/office/drawing/2014/main" xmlns="" id="{8CB5A9D4-80CE-4639-AC2F-E6FC562F68E0}"/>
              </a:ext>
            </a:extLst>
          </p:cNvPr>
          <p:cNvSpPr>
            <a:spLocks noGrp="1"/>
          </p:cNvSpPr>
          <p:nvPr>
            <p:ph idx="1"/>
          </p:nvPr>
        </p:nvSpPr>
        <p:spPr/>
        <p:txBody>
          <a:bodyPr vert="horz" lIns="91440" tIns="45720" rIns="91440" bIns="45720" rtlCol="0" anchor="t">
            <a:normAutofit/>
          </a:bodyPr>
          <a:lstStyle/>
          <a:p>
            <a:r>
              <a:rPr lang="en-US" sz="2800" b="1" dirty="0"/>
              <a:t>Subjectivity is more important than objectivity.</a:t>
            </a:r>
            <a:endParaRPr lang="en-US" b="1" dirty="0"/>
          </a:p>
        </p:txBody>
      </p:sp>
    </p:spTree>
    <p:extLst>
      <p:ext uri="{BB962C8B-B14F-4D97-AF65-F5344CB8AC3E}">
        <p14:creationId xmlns:p14="http://schemas.microsoft.com/office/powerpoint/2010/main" val="17831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DBCE4-6564-4D57-A3F7-FCC86D7B5BBB}"/>
              </a:ext>
            </a:extLst>
          </p:cNvPr>
          <p:cNvSpPr>
            <a:spLocks noGrp="1"/>
          </p:cNvSpPr>
          <p:nvPr>
            <p:ph type="title"/>
          </p:nvPr>
        </p:nvSpPr>
        <p:spPr/>
        <p:txBody>
          <a:bodyPr/>
          <a:lstStyle/>
          <a:p>
            <a:r>
              <a:rPr lang="en-US"/>
              <a:t>Statement 5</a:t>
            </a:r>
          </a:p>
        </p:txBody>
      </p:sp>
      <p:sp>
        <p:nvSpPr>
          <p:cNvPr id="3" name="Content Placeholder 2">
            <a:extLst>
              <a:ext uri="{FF2B5EF4-FFF2-40B4-BE49-F238E27FC236}">
                <a16:creationId xmlns:a16="http://schemas.microsoft.com/office/drawing/2014/main" xmlns="" id="{9C94BA47-E1F1-4C95-A0E1-8B0B6CA245E9}"/>
              </a:ext>
            </a:extLst>
          </p:cNvPr>
          <p:cNvSpPr>
            <a:spLocks noGrp="1"/>
          </p:cNvSpPr>
          <p:nvPr>
            <p:ph idx="1"/>
          </p:nvPr>
        </p:nvSpPr>
        <p:spPr/>
        <p:txBody>
          <a:bodyPr vert="horz" lIns="91440" tIns="45720" rIns="91440" bIns="45720" rtlCol="0" anchor="t">
            <a:normAutofit/>
          </a:bodyPr>
          <a:lstStyle/>
          <a:p>
            <a:r>
              <a:rPr lang="en-US" sz="2800" b="1" dirty="0"/>
              <a:t>Knowledge is gained through gut reactions and subjective hunches rather than level-headed, objective, deductive thought.</a:t>
            </a:r>
            <a:endParaRPr lang="en-US" b="1" dirty="0"/>
          </a:p>
        </p:txBody>
      </p:sp>
    </p:spTree>
    <p:extLst>
      <p:ext uri="{BB962C8B-B14F-4D97-AF65-F5344CB8AC3E}">
        <p14:creationId xmlns:p14="http://schemas.microsoft.com/office/powerpoint/2010/main" val="233647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8DA2E-C65D-457B-8C97-0F5F9CC50108}"/>
              </a:ext>
            </a:extLst>
          </p:cNvPr>
          <p:cNvSpPr>
            <a:spLocks noGrp="1"/>
          </p:cNvSpPr>
          <p:nvPr>
            <p:ph type="title"/>
          </p:nvPr>
        </p:nvSpPr>
        <p:spPr/>
        <p:txBody>
          <a:bodyPr/>
          <a:lstStyle/>
          <a:p>
            <a:r>
              <a:rPr lang="en-US"/>
              <a:t>Statement 6</a:t>
            </a:r>
          </a:p>
        </p:txBody>
      </p:sp>
      <p:sp>
        <p:nvSpPr>
          <p:cNvPr id="3" name="Content Placeholder 2">
            <a:extLst>
              <a:ext uri="{FF2B5EF4-FFF2-40B4-BE49-F238E27FC236}">
                <a16:creationId xmlns:a16="http://schemas.microsoft.com/office/drawing/2014/main" xmlns="" id="{39A83495-FAF5-4B02-8058-FBEC8536DFD8}"/>
              </a:ext>
            </a:extLst>
          </p:cNvPr>
          <p:cNvSpPr>
            <a:spLocks noGrp="1"/>
          </p:cNvSpPr>
          <p:nvPr>
            <p:ph idx="1"/>
          </p:nvPr>
        </p:nvSpPr>
        <p:spPr/>
        <p:txBody>
          <a:bodyPr vert="horz" lIns="91440" tIns="45720" rIns="91440" bIns="45720" rtlCol="0" anchor="t">
            <a:normAutofit/>
          </a:bodyPr>
          <a:lstStyle/>
          <a:p>
            <a:r>
              <a:rPr lang="en-US" sz="2800" b="1" dirty="0"/>
              <a:t>Nature is more important than art.</a:t>
            </a:r>
            <a:endParaRPr lang="en-US" b="1" dirty="0"/>
          </a:p>
        </p:txBody>
      </p:sp>
    </p:spTree>
    <p:extLst>
      <p:ext uri="{BB962C8B-B14F-4D97-AF65-F5344CB8AC3E}">
        <p14:creationId xmlns:p14="http://schemas.microsoft.com/office/powerpoint/2010/main" val="2356024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5</TotalTime>
  <Words>528</Words>
  <Application>Microsoft Office PowerPoint</Application>
  <PresentationFormat>Widescreen</PresentationFormat>
  <Paragraphs>64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Century Gothic</vt:lpstr>
      <vt:lpstr>Garamond</vt:lpstr>
      <vt:lpstr>Wingdings</vt:lpstr>
      <vt:lpstr>Savon</vt:lpstr>
      <vt:lpstr>Romanticism</vt:lpstr>
      <vt:lpstr>Think-Pair-Share:</vt:lpstr>
      <vt:lpstr>Activity</vt:lpstr>
      <vt:lpstr>Statement 1</vt:lpstr>
      <vt:lpstr>Statement 2</vt:lpstr>
      <vt:lpstr>Statement 3</vt:lpstr>
      <vt:lpstr>Statement 4</vt:lpstr>
      <vt:lpstr>Statement 5</vt:lpstr>
      <vt:lpstr>Statement 6</vt:lpstr>
      <vt:lpstr>Statement 7</vt:lpstr>
      <vt:lpstr>Statement 8</vt:lpstr>
      <vt:lpstr>Statement 9</vt:lpstr>
      <vt:lpstr>Statement 10</vt:lpstr>
      <vt:lpstr>Characteristics of Romanticism </vt:lpstr>
      <vt:lpstr>1. An interest in the common man and childhood</vt:lpstr>
      <vt:lpstr>2. Strong senses, emotions, and feelings</vt:lpstr>
      <vt:lpstr>3. Awe of nature</vt:lpstr>
      <vt:lpstr>4. Celebration of the Individual</vt:lpstr>
      <vt:lpstr>5. Importance of imagination</vt:lpstr>
      <vt:lpstr>Theodore Gericault</vt:lpstr>
      <vt:lpstr>The Raft of the Medusa</vt:lpstr>
      <vt:lpstr>Eugene Delacroix</vt:lpstr>
      <vt:lpstr>The Lion Hunt – 1860-1861</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Williams, Kelly A</cp:lastModifiedBy>
  <cp:revision>434</cp:revision>
  <cp:lastPrinted>2018-11-18T17:38:48Z</cp:lastPrinted>
  <dcterms:created xsi:type="dcterms:W3CDTF">2014-09-12T02:12:20Z</dcterms:created>
  <dcterms:modified xsi:type="dcterms:W3CDTF">2018-11-18T17:43:09Z</dcterms:modified>
</cp:coreProperties>
</file>