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8" r:id="rId5"/>
    <p:sldId id="259" r:id="rId6"/>
    <p:sldId id="261" r:id="rId7"/>
    <p:sldId id="257" r:id="rId8"/>
    <p:sldId id="263" r:id="rId9"/>
    <p:sldId id="269" r:id="rId10"/>
    <p:sldId id="264" r:id="rId11"/>
    <p:sldId id="265" r:id="rId12"/>
    <p:sldId id="270" r:id="rId13"/>
    <p:sldId id="266" r:id="rId14"/>
    <p:sldId id="267" r:id="rId15"/>
    <p:sldId id="271" r:id="rId16"/>
    <p:sldId id="274" r:id="rId17"/>
    <p:sldId id="272" r:id="rId18"/>
    <p:sldId id="273" r:id="rId19"/>
    <p:sldId id="27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D25C9519-2FC5-E02F-CD19-8FD40780F2C4}"/>
    <pc:docChg chg="modSld">
      <pc:chgData name="Williams, Kelly A" userId="S::kwilliams@ldcsb.ca::5687177e-797b-4d87-b52e-cddf033779f0" providerId="AD" clId="Web-{D25C9519-2FC5-E02F-CD19-8FD40780F2C4}" dt="2018-10-19T13:59:51.817" v="47" actId="20577"/>
      <pc:docMkLst>
        <pc:docMk/>
      </pc:docMkLst>
      <pc:sldChg chg="addSp modSp">
        <pc:chgData name="Williams, Kelly A" userId="S::kwilliams@ldcsb.ca::5687177e-797b-4d87-b52e-cddf033779f0" providerId="AD" clId="Web-{D25C9519-2FC5-E02F-CD19-8FD40780F2C4}" dt="2018-10-19T13:40:13.608" v="7" actId="1076"/>
        <pc:sldMkLst>
          <pc:docMk/>
          <pc:sldMk cId="1328050200" sldId="257"/>
        </pc:sldMkLst>
        <pc:picChg chg="add mod">
          <ac:chgData name="Williams, Kelly A" userId="S::kwilliams@ldcsb.ca::5687177e-797b-4d87-b52e-cddf033779f0" providerId="AD" clId="Web-{D25C9519-2FC5-E02F-CD19-8FD40780F2C4}" dt="2018-10-19T13:40:13.608" v="7" actId="1076"/>
          <ac:picMkLst>
            <pc:docMk/>
            <pc:sldMk cId="1328050200" sldId="257"/>
            <ac:picMk id="4" creationId="{BD7FA399-7602-4892-BC9F-42E851C31FB8}"/>
          </ac:picMkLst>
        </pc:picChg>
      </pc:sldChg>
      <pc:sldChg chg="addSp modSp">
        <pc:chgData name="Williams, Kelly A" userId="S::kwilliams@ldcsb.ca::5687177e-797b-4d87-b52e-cddf033779f0" providerId="AD" clId="Web-{D25C9519-2FC5-E02F-CD19-8FD40780F2C4}" dt="2018-10-19T13:39:59.170" v="3" actId="1076"/>
        <pc:sldMkLst>
          <pc:docMk/>
          <pc:sldMk cId="1463922536" sldId="259"/>
        </pc:sldMkLst>
        <pc:picChg chg="add mod">
          <ac:chgData name="Williams, Kelly A" userId="S::kwilliams@ldcsb.ca::5687177e-797b-4d87-b52e-cddf033779f0" providerId="AD" clId="Web-{D25C9519-2FC5-E02F-CD19-8FD40780F2C4}" dt="2018-10-19T13:39:59.170" v="3" actId="1076"/>
          <ac:picMkLst>
            <pc:docMk/>
            <pc:sldMk cId="1463922536" sldId="259"/>
            <ac:picMk id="5" creationId="{92408AB4-B2B6-45D0-A4D1-15C8D2824A97}"/>
          </ac:picMkLst>
        </pc:picChg>
      </pc:sldChg>
      <pc:sldChg chg="addSp modSp">
        <pc:chgData name="Williams, Kelly A" userId="S::kwilliams@ldcsb.ca::5687177e-797b-4d87-b52e-cddf033779f0" providerId="AD" clId="Web-{D25C9519-2FC5-E02F-CD19-8FD40780F2C4}" dt="2018-10-19T13:39:52.764" v="1" actId="1076"/>
        <pc:sldMkLst>
          <pc:docMk/>
          <pc:sldMk cId="1948728850" sldId="260"/>
        </pc:sldMkLst>
        <pc:picChg chg="add mod">
          <ac:chgData name="Williams, Kelly A" userId="S::kwilliams@ldcsb.ca::5687177e-797b-4d87-b52e-cddf033779f0" providerId="AD" clId="Web-{D25C9519-2FC5-E02F-CD19-8FD40780F2C4}" dt="2018-10-19T13:39:52.764" v="1" actId="1076"/>
          <ac:picMkLst>
            <pc:docMk/>
            <pc:sldMk cId="1948728850" sldId="260"/>
            <ac:picMk id="5" creationId="{267F7DAB-889E-4C63-AB57-3DC99A27D8AB}"/>
          </ac:picMkLst>
        </pc:picChg>
      </pc:sldChg>
      <pc:sldChg chg="addSp modSp">
        <pc:chgData name="Williams, Kelly A" userId="S::kwilliams@ldcsb.ca::5687177e-797b-4d87-b52e-cddf033779f0" providerId="AD" clId="Web-{D25C9519-2FC5-E02F-CD19-8FD40780F2C4}" dt="2018-10-19T13:40:06.217" v="5" actId="1076"/>
        <pc:sldMkLst>
          <pc:docMk/>
          <pc:sldMk cId="2886889251" sldId="261"/>
        </pc:sldMkLst>
        <pc:picChg chg="add mod">
          <ac:chgData name="Williams, Kelly A" userId="S::kwilliams@ldcsb.ca::5687177e-797b-4d87-b52e-cddf033779f0" providerId="AD" clId="Web-{D25C9519-2FC5-E02F-CD19-8FD40780F2C4}" dt="2018-10-19T13:40:06.217" v="5" actId="1076"/>
          <ac:picMkLst>
            <pc:docMk/>
            <pc:sldMk cId="2886889251" sldId="261"/>
            <ac:picMk id="5" creationId="{AC88F03E-330D-447F-A3BE-817441C1066F}"/>
          </ac:picMkLst>
        </pc:picChg>
      </pc:sldChg>
      <pc:sldChg chg="addSp modSp">
        <pc:chgData name="Williams, Kelly A" userId="S::kwilliams@ldcsb.ca::5687177e-797b-4d87-b52e-cddf033779f0" providerId="AD" clId="Web-{D25C9519-2FC5-E02F-CD19-8FD40780F2C4}" dt="2018-10-19T13:59:51.817" v="46" actId="20577"/>
        <pc:sldMkLst>
          <pc:docMk/>
          <pc:sldMk cId="299939611" sldId="262"/>
        </pc:sldMkLst>
        <pc:spChg chg="mod">
          <ac:chgData name="Williams, Kelly A" userId="S::kwilliams@ldcsb.ca::5687177e-797b-4d87-b52e-cddf033779f0" providerId="AD" clId="Web-{D25C9519-2FC5-E02F-CD19-8FD40780F2C4}" dt="2018-10-19T13:59:51.817" v="46" actId="20577"/>
          <ac:spMkLst>
            <pc:docMk/>
            <pc:sldMk cId="299939611" sldId="262"/>
            <ac:spMk id="3" creationId="{BB40A4F7-1155-4C2F-854E-A54D1DC719AC}"/>
          </ac:spMkLst>
        </pc:spChg>
        <pc:picChg chg="add mod">
          <ac:chgData name="Williams, Kelly A" userId="S::kwilliams@ldcsb.ca::5687177e-797b-4d87-b52e-cddf033779f0" providerId="AD" clId="Web-{D25C9519-2FC5-E02F-CD19-8FD40780F2C4}" dt="2018-10-19T13:40:55.610" v="16" actId="1076"/>
          <ac:picMkLst>
            <pc:docMk/>
            <pc:sldMk cId="299939611" sldId="262"/>
            <ac:picMk id="5" creationId="{CA9DB434-9858-42A5-864B-53F4CC8318BD}"/>
          </ac:picMkLst>
        </pc:picChg>
      </pc:sldChg>
      <pc:sldChg chg="addSp modSp">
        <pc:chgData name="Williams, Kelly A" userId="S::kwilliams@ldcsb.ca::5687177e-797b-4d87-b52e-cddf033779f0" providerId="AD" clId="Web-{D25C9519-2FC5-E02F-CD19-8FD40780F2C4}" dt="2018-10-19T13:40:34.234" v="11" actId="1076"/>
        <pc:sldMkLst>
          <pc:docMk/>
          <pc:sldMk cId="2938408628" sldId="263"/>
        </pc:sldMkLst>
        <pc:picChg chg="add mod">
          <ac:chgData name="Williams, Kelly A" userId="S::kwilliams@ldcsb.ca::5687177e-797b-4d87-b52e-cddf033779f0" providerId="AD" clId="Web-{D25C9519-2FC5-E02F-CD19-8FD40780F2C4}" dt="2018-10-19T13:40:34.234" v="11" actId="1076"/>
          <ac:picMkLst>
            <pc:docMk/>
            <pc:sldMk cId="2938408628" sldId="263"/>
            <ac:picMk id="5" creationId="{71F34356-09E5-4127-B578-D676A9FBF8D9}"/>
          </ac:picMkLst>
        </pc:picChg>
      </pc:sldChg>
      <pc:sldChg chg="addSp modSp">
        <pc:chgData name="Williams, Kelly A" userId="S::kwilliams@ldcsb.ca::5687177e-797b-4d87-b52e-cddf033779f0" providerId="AD" clId="Web-{D25C9519-2FC5-E02F-CD19-8FD40780F2C4}" dt="2018-10-19T13:40:24.234" v="9" actId="1076"/>
        <pc:sldMkLst>
          <pc:docMk/>
          <pc:sldMk cId="1468077987" sldId="264"/>
        </pc:sldMkLst>
        <pc:picChg chg="add mod">
          <ac:chgData name="Williams, Kelly A" userId="S::kwilliams@ldcsb.ca::5687177e-797b-4d87-b52e-cddf033779f0" providerId="AD" clId="Web-{D25C9519-2FC5-E02F-CD19-8FD40780F2C4}" dt="2018-10-19T13:40:24.234" v="9" actId="1076"/>
          <ac:picMkLst>
            <pc:docMk/>
            <pc:sldMk cId="1468077987" sldId="264"/>
            <ac:picMk id="4" creationId="{539D7547-53B1-4753-968E-8F91E8433148}"/>
          </ac:picMkLst>
        </pc:picChg>
      </pc:sldChg>
      <pc:sldChg chg="addSp modSp">
        <pc:chgData name="Williams, Kelly A" userId="S::kwilliams@ldcsb.ca::5687177e-797b-4d87-b52e-cddf033779f0" providerId="AD" clId="Web-{D25C9519-2FC5-E02F-CD19-8FD40780F2C4}" dt="2018-10-19T13:40:41.547" v="13" actId="1076"/>
        <pc:sldMkLst>
          <pc:docMk/>
          <pc:sldMk cId="4146399075" sldId="265"/>
        </pc:sldMkLst>
        <pc:picChg chg="add mod">
          <ac:chgData name="Williams, Kelly A" userId="S::kwilliams@ldcsb.ca::5687177e-797b-4d87-b52e-cddf033779f0" providerId="AD" clId="Web-{D25C9519-2FC5-E02F-CD19-8FD40780F2C4}" dt="2018-10-19T13:40:41.547" v="13" actId="1076"/>
          <ac:picMkLst>
            <pc:docMk/>
            <pc:sldMk cId="4146399075" sldId="265"/>
            <ac:picMk id="4" creationId="{F9BC48D5-4F1B-4DDC-AED2-B7F02357B40B}"/>
          </ac:picMkLst>
        </pc:picChg>
      </pc:sldChg>
    </pc:docChg>
  </pc:docChgLst>
  <pc:docChgLst>
    <pc:chgData name="Williams, Kelly A" userId="S::kwilliams@ldcsb.ca::5687177e-797b-4d87-b52e-cddf033779f0" providerId="AD" clId="Web-{69D32694-E990-B93C-264A-30E6C54E69DD}"/>
    <pc:docChg chg="addSld modSld">
      <pc:chgData name="Williams, Kelly A" userId="S::kwilliams@ldcsb.ca::5687177e-797b-4d87-b52e-cddf033779f0" providerId="AD" clId="Web-{69D32694-E990-B93C-264A-30E6C54E69DD}" dt="2018-10-22T14:36:27.946" v="2045" actId="20577"/>
      <pc:docMkLst>
        <pc:docMk/>
      </pc:docMkLst>
      <pc:sldChg chg="modSp">
        <pc:chgData name="Williams, Kelly A" userId="S::kwilliams@ldcsb.ca::5687177e-797b-4d87-b52e-cddf033779f0" providerId="AD" clId="Web-{69D32694-E990-B93C-264A-30E6C54E69DD}" dt="2018-10-22T11:53:59.800" v="30" actId="20577"/>
        <pc:sldMkLst>
          <pc:docMk/>
          <pc:sldMk cId="1468077987" sldId="264"/>
        </pc:sldMkLst>
        <pc:spChg chg="mod">
          <ac:chgData name="Williams, Kelly A" userId="S::kwilliams@ldcsb.ca::5687177e-797b-4d87-b52e-cddf033779f0" providerId="AD" clId="Web-{69D32694-E990-B93C-264A-30E6C54E69DD}" dt="2018-10-22T11:53:59.800" v="30" actId="20577"/>
          <ac:spMkLst>
            <pc:docMk/>
            <pc:sldMk cId="1468077987" sldId="264"/>
            <ac:spMk id="3" creationId="{9B64D18B-FE22-45BB-863F-3111336FB972}"/>
          </ac:spMkLst>
        </pc:spChg>
      </pc:sldChg>
      <pc:sldChg chg="modSp">
        <pc:chgData name="Williams, Kelly A" userId="S::kwilliams@ldcsb.ca::5687177e-797b-4d87-b52e-cddf033779f0" providerId="AD" clId="Web-{69D32694-E990-B93C-264A-30E6C54E69DD}" dt="2018-10-22T12:15:48.999" v="85" actId="20577"/>
        <pc:sldMkLst>
          <pc:docMk/>
          <pc:sldMk cId="4146399075" sldId="265"/>
        </pc:sldMkLst>
        <pc:spChg chg="mod">
          <ac:chgData name="Williams, Kelly A" userId="S::kwilliams@ldcsb.ca::5687177e-797b-4d87-b52e-cddf033779f0" providerId="AD" clId="Web-{69D32694-E990-B93C-264A-30E6C54E69DD}" dt="2018-10-22T12:15:48.999" v="85" actId="20577"/>
          <ac:spMkLst>
            <pc:docMk/>
            <pc:sldMk cId="4146399075" sldId="265"/>
            <ac:spMk id="3" creationId="{AA8A781F-F061-4764-AE90-317825381C0A}"/>
          </ac:spMkLst>
        </pc:spChg>
      </pc:sldChg>
      <pc:sldChg chg="addSp delSp modSp new mod setBg">
        <pc:chgData name="Williams, Kelly A" userId="S::kwilliams@ldcsb.ca::5687177e-797b-4d87-b52e-cddf033779f0" providerId="AD" clId="Web-{69D32694-E990-B93C-264A-30E6C54E69DD}" dt="2018-10-22T13:50:20.173" v="1251" actId="20577"/>
        <pc:sldMkLst>
          <pc:docMk/>
          <pc:sldMk cId="2719096645" sldId="266"/>
        </pc:sldMkLst>
        <pc:spChg chg="mod">
          <ac:chgData name="Williams, Kelly A" userId="S::kwilliams@ldcsb.ca::5687177e-797b-4d87-b52e-cddf033779f0" providerId="AD" clId="Web-{69D32694-E990-B93C-264A-30E6C54E69DD}" dt="2018-10-22T12:30:29.212" v="350" actId="1076"/>
          <ac:spMkLst>
            <pc:docMk/>
            <pc:sldMk cId="2719096645" sldId="266"/>
            <ac:spMk id="2" creationId="{7CB63D5F-198D-44CA-81B1-D7E2038324E6}"/>
          </ac:spMkLst>
        </pc:spChg>
        <pc:spChg chg="mod">
          <ac:chgData name="Williams, Kelly A" userId="S::kwilliams@ldcsb.ca::5687177e-797b-4d87-b52e-cddf033779f0" providerId="AD" clId="Web-{69D32694-E990-B93C-264A-30E6C54E69DD}" dt="2018-10-22T13:50:20.173" v="1251" actId="20577"/>
          <ac:spMkLst>
            <pc:docMk/>
            <pc:sldMk cId="2719096645" sldId="266"/>
            <ac:spMk id="3" creationId="{C740C5DB-FFCC-401C-8955-9045FEA8124C}"/>
          </ac:spMkLst>
        </pc:spChg>
        <pc:spChg chg="add">
          <ac:chgData name="Williams, Kelly A" userId="S::kwilliams@ldcsb.ca::5687177e-797b-4d87-b52e-cddf033779f0" providerId="AD" clId="Web-{69D32694-E990-B93C-264A-30E6C54E69DD}" dt="2018-10-22T12:30:13.415" v="348"/>
          <ac:spMkLst>
            <pc:docMk/>
            <pc:sldMk cId="2719096645" sldId="266"/>
            <ac:spMk id="11" creationId="{961D8973-EAA9-459A-AF59-BBB4233D6C78}"/>
          </ac:spMkLst>
        </pc:spChg>
        <pc:spChg chg="add">
          <ac:chgData name="Williams, Kelly A" userId="S::kwilliams@ldcsb.ca::5687177e-797b-4d87-b52e-cddf033779f0" providerId="AD" clId="Web-{69D32694-E990-B93C-264A-30E6C54E69DD}" dt="2018-10-22T12:30:13.415" v="348"/>
          <ac:spMkLst>
            <pc:docMk/>
            <pc:sldMk cId="2719096645" sldId="266"/>
            <ac:spMk id="13" creationId="{FBEA8A33-C0D0-416D-8359-724B8828C7C3}"/>
          </ac:spMkLst>
        </pc:spChg>
        <pc:picChg chg="add del mod">
          <ac:chgData name="Williams, Kelly A" userId="S::kwilliams@ldcsb.ca::5687177e-797b-4d87-b52e-cddf033779f0" providerId="AD" clId="Web-{69D32694-E990-B93C-264A-30E6C54E69DD}" dt="2018-10-22T12:29:39.539" v="346"/>
          <ac:picMkLst>
            <pc:docMk/>
            <pc:sldMk cId="2719096645" sldId="266"/>
            <ac:picMk id="4" creationId="{6FA98C3C-233E-4B1F-B074-2CDB867F42E8}"/>
          </ac:picMkLst>
        </pc:picChg>
        <pc:picChg chg="add mod">
          <ac:chgData name="Williams, Kelly A" userId="S::kwilliams@ldcsb.ca::5687177e-797b-4d87-b52e-cddf033779f0" providerId="AD" clId="Web-{69D32694-E990-B93C-264A-30E6C54E69DD}" dt="2018-10-22T12:30:13.415" v="348"/>
          <ac:picMkLst>
            <pc:docMk/>
            <pc:sldMk cId="2719096645" sldId="266"/>
            <ac:picMk id="6" creationId="{178F3D0C-F875-4D7C-8F65-D0094D182E05}"/>
          </ac:picMkLst>
        </pc:picChg>
      </pc:sldChg>
      <pc:sldChg chg="addSp delSp modSp new mod setBg">
        <pc:chgData name="Williams, Kelly A" userId="S::kwilliams@ldcsb.ca::5687177e-797b-4d87-b52e-cddf033779f0" providerId="AD" clId="Web-{69D32694-E990-B93C-264A-30E6C54E69DD}" dt="2018-10-22T14:35:15.631" v="2042" actId="14100"/>
        <pc:sldMkLst>
          <pc:docMk/>
          <pc:sldMk cId="590922522" sldId="267"/>
        </pc:sldMkLst>
        <pc:spChg chg="mod">
          <ac:chgData name="Williams, Kelly A" userId="S::kwilliams@ldcsb.ca::5687177e-797b-4d87-b52e-cddf033779f0" providerId="AD" clId="Web-{69D32694-E990-B93C-264A-30E6C54E69DD}" dt="2018-10-22T13:49:17.157" v="1223" actId="20577"/>
          <ac:spMkLst>
            <pc:docMk/>
            <pc:sldMk cId="590922522" sldId="267"/>
            <ac:spMk id="2" creationId="{7847088E-322B-441C-B351-557D93B2ECE6}"/>
          </ac:spMkLst>
        </pc:spChg>
        <pc:spChg chg="mod ord">
          <ac:chgData name="Williams, Kelly A" userId="S::kwilliams@ldcsb.ca::5687177e-797b-4d87-b52e-cddf033779f0" providerId="AD" clId="Web-{69D32694-E990-B93C-264A-30E6C54E69DD}" dt="2018-10-22T14:35:15.631" v="2042" actId="14100"/>
          <ac:spMkLst>
            <pc:docMk/>
            <pc:sldMk cId="590922522" sldId="267"/>
            <ac:spMk id="3" creationId="{2052EA74-ACB6-43C3-B19A-413A9859B6D5}"/>
          </ac:spMkLst>
        </pc:spChg>
        <pc:spChg chg="add">
          <ac:chgData name="Williams, Kelly A" userId="S::kwilliams@ldcsb.ca::5687177e-797b-4d87-b52e-cddf033779f0" providerId="AD" clId="Web-{69D32694-E990-B93C-264A-30E6C54E69DD}" dt="2018-10-22T12:59:07.524" v="840"/>
          <ac:spMkLst>
            <pc:docMk/>
            <pc:sldMk cId="590922522" sldId="267"/>
            <ac:spMk id="8" creationId="{B9F89C22-0475-4427-B7C8-0269AD40E3EC}"/>
          </ac:spMkLst>
        </pc:spChg>
        <pc:spChg chg="add del">
          <ac:chgData name="Williams, Kelly A" userId="S::kwilliams@ldcsb.ca::5687177e-797b-4d87-b52e-cddf033779f0" providerId="AD" clId="Web-{69D32694-E990-B93C-264A-30E6C54E69DD}" dt="2018-10-22T12:59:07.431" v="839"/>
          <ac:spMkLst>
            <pc:docMk/>
            <pc:sldMk cId="590922522" sldId="267"/>
            <ac:spMk id="11" creationId="{A67E2D8A-19BE-48A0-889C-CCAC02348C99}"/>
          </ac:spMkLst>
        </pc:spChg>
        <pc:picChg chg="add del mod">
          <ac:chgData name="Williams, Kelly A" userId="S::kwilliams@ldcsb.ca::5687177e-797b-4d87-b52e-cddf033779f0" providerId="AD" clId="Web-{69D32694-E990-B93C-264A-30E6C54E69DD}" dt="2018-10-22T12:58:42.633" v="834"/>
          <ac:picMkLst>
            <pc:docMk/>
            <pc:sldMk cId="590922522" sldId="267"/>
            <ac:picMk id="4" creationId="{283EF0CE-5E78-47D1-B807-B04AF9E00742}"/>
          </ac:picMkLst>
        </pc:picChg>
        <pc:picChg chg="add mod">
          <ac:chgData name="Williams, Kelly A" userId="S::kwilliams@ldcsb.ca::5687177e-797b-4d87-b52e-cddf033779f0" providerId="AD" clId="Web-{69D32694-E990-B93C-264A-30E6C54E69DD}" dt="2018-10-22T12:59:39.103" v="849" actId="1076"/>
          <ac:picMkLst>
            <pc:docMk/>
            <pc:sldMk cId="590922522" sldId="267"/>
            <ac:picMk id="6" creationId="{912C1E53-2EE8-40C9-BA59-458ECC714B7C}"/>
          </ac:picMkLst>
        </pc:picChg>
      </pc:sldChg>
      <pc:sldChg chg="delSp modSp new">
        <pc:chgData name="Williams, Kelly A" userId="S::kwilliams@ldcsb.ca::5687177e-797b-4d87-b52e-cddf033779f0" providerId="AD" clId="Web-{69D32694-E990-B93C-264A-30E6C54E69DD}" dt="2018-10-22T12:35:50.111" v="465"/>
        <pc:sldMkLst>
          <pc:docMk/>
          <pc:sldMk cId="4129043255" sldId="268"/>
        </pc:sldMkLst>
        <pc:spChg chg="mod">
          <ac:chgData name="Williams, Kelly A" userId="S::kwilliams@ldcsb.ca::5687177e-797b-4d87-b52e-cddf033779f0" providerId="AD" clId="Web-{69D32694-E990-B93C-264A-30E6C54E69DD}" dt="2018-10-22T12:35:49.377" v="463" actId="20577"/>
          <ac:spMkLst>
            <pc:docMk/>
            <pc:sldMk cId="4129043255" sldId="268"/>
            <ac:spMk id="2" creationId="{1B78A13A-977C-4EC1-92F6-79102817A447}"/>
          </ac:spMkLst>
        </pc:spChg>
        <pc:spChg chg="del">
          <ac:chgData name="Williams, Kelly A" userId="S::kwilliams@ldcsb.ca::5687177e-797b-4d87-b52e-cddf033779f0" providerId="AD" clId="Web-{69D32694-E990-B93C-264A-30E6C54E69DD}" dt="2018-10-22T12:35:50.111" v="465"/>
          <ac:spMkLst>
            <pc:docMk/>
            <pc:sldMk cId="4129043255" sldId="268"/>
            <ac:spMk id="3" creationId="{D1E5B795-31F5-43C8-B4F6-02507D78BED4}"/>
          </ac:spMkLst>
        </pc:spChg>
      </pc:sldChg>
      <pc:sldChg chg="delSp modSp new">
        <pc:chgData name="Williams, Kelly A" userId="S::kwilliams@ldcsb.ca::5687177e-797b-4d87-b52e-cddf033779f0" providerId="AD" clId="Web-{69D32694-E990-B93C-264A-30E6C54E69DD}" dt="2018-10-22T12:36:14.643" v="487"/>
        <pc:sldMkLst>
          <pc:docMk/>
          <pc:sldMk cId="577834695" sldId="269"/>
        </pc:sldMkLst>
        <pc:spChg chg="mod">
          <ac:chgData name="Williams, Kelly A" userId="S::kwilliams@ldcsb.ca::5687177e-797b-4d87-b52e-cddf033779f0" providerId="AD" clId="Web-{69D32694-E990-B93C-264A-30E6C54E69DD}" dt="2018-10-22T12:36:13.346" v="485" actId="20577"/>
          <ac:spMkLst>
            <pc:docMk/>
            <pc:sldMk cId="577834695" sldId="269"/>
            <ac:spMk id="2" creationId="{858E0657-775D-4646-9432-915B20F7C7BC}"/>
          </ac:spMkLst>
        </pc:spChg>
        <pc:spChg chg="del">
          <ac:chgData name="Williams, Kelly A" userId="S::kwilliams@ldcsb.ca::5687177e-797b-4d87-b52e-cddf033779f0" providerId="AD" clId="Web-{69D32694-E990-B93C-264A-30E6C54E69DD}" dt="2018-10-22T12:36:14.643" v="487"/>
          <ac:spMkLst>
            <pc:docMk/>
            <pc:sldMk cId="577834695" sldId="269"/>
            <ac:spMk id="3" creationId="{BC8C0C8A-098B-49E0-8B54-0FF7D40341E2}"/>
          </ac:spMkLst>
        </pc:spChg>
      </pc:sldChg>
      <pc:sldChg chg="delSp modSp new">
        <pc:chgData name="Williams, Kelly A" userId="S::kwilliams@ldcsb.ca::5687177e-797b-4d87-b52e-cddf033779f0" providerId="AD" clId="Web-{69D32694-E990-B93C-264A-30E6C54E69DD}" dt="2018-10-22T12:36:43.675" v="513"/>
        <pc:sldMkLst>
          <pc:docMk/>
          <pc:sldMk cId="285672507" sldId="270"/>
        </pc:sldMkLst>
        <pc:spChg chg="mod">
          <ac:chgData name="Williams, Kelly A" userId="S::kwilliams@ldcsb.ca::5687177e-797b-4d87-b52e-cddf033779f0" providerId="AD" clId="Web-{69D32694-E990-B93C-264A-30E6C54E69DD}" dt="2018-10-22T12:36:42.128" v="511" actId="20577"/>
          <ac:spMkLst>
            <pc:docMk/>
            <pc:sldMk cId="285672507" sldId="270"/>
            <ac:spMk id="2" creationId="{1B19D0DE-DE72-4A87-8CE8-83057F1FD0C8}"/>
          </ac:spMkLst>
        </pc:spChg>
        <pc:spChg chg="del">
          <ac:chgData name="Williams, Kelly A" userId="S::kwilliams@ldcsb.ca::5687177e-797b-4d87-b52e-cddf033779f0" providerId="AD" clId="Web-{69D32694-E990-B93C-264A-30E6C54E69DD}" dt="2018-10-22T12:36:43.675" v="513"/>
          <ac:spMkLst>
            <pc:docMk/>
            <pc:sldMk cId="285672507" sldId="270"/>
            <ac:spMk id="3" creationId="{BCD65DAB-CD7E-4F36-B501-B8CAD1522C0A}"/>
          </ac:spMkLst>
        </pc:spChg>
      </pc:sldChg>
      <pc:sldChg chg="addSp modSp new mod setBg">
        <pc:chgData name="Williams, Kelly A" userId="S::kwilliams@ldcsb.ca::5687177e-797b-4d87-b52e-cddf033779f0" providerId="AD" clId="Web-{69D32694-E990-B93C-264A-30E6C54E69DD}" dt="2018-10-22T13:49:00.797" v="1208" actId="20577"/>
        <pc:sldMkLst>
          <pc:docMk/>
          <pc:sldMk cId="270392833" sldId="271"/>
        </pc:sldMkLst>
        <pc:spChg chg="mod">
          <ac:chgData name="Williams, Kelly A" userId="S::kwilliams@ldcsb.ca::5687177e-797b-4d87-b52e-cddf033779f0" providerId="AD" clId="Web-{69D32694-E990-B93C-264A-30E6C54E69DD}" dt="2018-10-22T13:49:00.797" v="1208" actId="20577"/>
          <ac:spMkLst>
            <pc:docMk/>
            <pc:sldMk cId="270392833" sldId="271"/>
            <ac:spMk id="2" creationId="{D8FAEFF1-59CF-43B5-AD25-B30474B4DB74}"/>
          </ac:spMkLst>
        </pc:spChg>
        <pc:spChg chg="mod">
          <ac:chgData name="Williams, Kelly A" userId="S::kwilliams@ldcsb.ca::5687177e-797b-4d87-b52e-cddf033779f0" providerId="AD" clId="Web-{69D32694-E990-B93C-264A-30E6C54E69DD}" dt="2018-10-22T13:48:09.421" v="1186" actId="20577"/>
          <ac:spMkLst>
            <pc:docMk/>
            <pc:sldMk cId="270392833" sldId="271"/>
            <ac:spMk id="3" creationId="{1C735310-1630-4A50-BBA2-41E4FCF5D7FD}"/>
          </ac:spMkLst>
        </pc:spChg>
        <pc:spChg chg="add">
          <ac:chgData name="Williams, Kelly A" userId="S::kwilliams@ldcsb.ca::5687177e-797b-4d87-b52e-cddf033779f0" providerId="AD" clId="Web-{69D32694-E990-B93C-264A-30E6C54E69DD}" dt="2018-10-22T13:41:19.382" v="969"/>
          <ac:spMkLst>
            <pc:docMk/>
            <pc:sldMk cId="270392833" sldId="271"/>
            <ac:spMk id="9" creationId="{961D8973-EAA9-459A-AF59-BBB4233D6C78}"/>
          </ac:spMkLst>
        </pc:spChg>
        <pc:spChg chg="add">
          <ac:chgData name="Williams, Kelly A" userId="S::kwilliams@ldcsb.ca::5687177e-797b-4d87-b52e-cddf033779f0" providerId="AD" clId="Web-{69D32694-E990-B93C-264A-30E6C54E69DD}" dt="2018-10-22T13:41:19.382" v="969"/>
          <ac:spMkLst>
            <pc:docMk/>
            <pc:sldMk cId="270392833" sldId="271"/>
            <ac:spMk id="11" creationId="{FBEA8A33-C0D0-416D-8359-724B8828C7C3}"/>
          </ac:spMkLst>
        </pc:spChg>
        <pc:picChg chg="add mod">
          <ac:chgData name="Williams, Kelly A" userId="S::kwilliams@ldcsb.ca::5687177e-797b-4d87-b52e-cddf033779f0" providerId="AD" clId="Web-{69D32694-E990-B93C-264A-30E6C54E69DD}" dt="2018-10-22T13:41:19.382" v="969"/>
          <ac:picMkLst>
            <pc:docMk/>
            <pc:sldMk cId="270392833" sldId="271"/>
            <ac:picMk id="4" creationId="{7CC0E52B-236E-4A03-B890-5553BF1CFAC6}"/>
          </ac:picMkLst>
        </pc:picChg>
      </pc:sldChg>
      <pc:sldChg chg="addSp modSp new mod setBg">
        <pc:chgData name="Williams, Kelly A" userId="S::kwilliams@ldcsb.ca::5687177e-797b-4d87-b52e-cddf033779f0" providerId="AD" clId="Web-{69D32694-E990-B93C-264A-30E6C54E69DD}" dt="2018-10-22T14:36:15.508" v="2043" actId="20577"/>
        <pc:sldMkLst>
          <pc:docMk/>
          <pc:sldMk cId="1044310995" sldId="272"/>
        </pc:sldMkLst>
        <pc:spChg chg="mod">
          <ac:chgData name="Williams, Kelly A" userId="S::kwilliams@ldcsb.ca::5687177e-797b-4d87-b52e-cddf033779f0" providerId="AD" clId="Web-{69D32694-E990-B93C-264A-30E6C54E69DD}" dt="2018-10-22T13:55:17.507" v="1335" actId="1076"/>
          <ac:spMkLst>
            <pc:docMk/>
            <pc:sldMk cId="1044310995" sldId="272"/>
            <ac:spMk id="2" creationId="{77DDA0F0-5CEB-483B-9F1A-8FC60F8A27F1}"/>
          </ac:spMkLst>
        </pc:spChg>
        <pc:spChg chg="mod ord">
          <ac:chgData name="Williams, Kelly A" userId="S::kwilliams@ldcsb.ca::5687177e-797b-4d87-b52e-cddf033779f0" providerId="AD" clId="Web-{69D32694-E990-B93C-264A-30E6C54E69DD}" dt="2018-10-22T14:36:15.508" v="2043" actId="20577"/>
          <ac:spMkLst>
            <pc:docMk/>
            <pc:sldMk cId="1044310995" sldId="272"/>
            <ac:spMk id="3" creationId="{FE234C6C-1F06-4200-B90C-23D9BDBA94AE}"/>
          </ac:spMkLst>
        </pc:spChg>
        <pc:spChg chg="add">
          <ac:chgData name="Williams, Kelly A" userId="S::kwilliams@ldcsb.ca::5687177e-797b-4d87-b52e-cddf033779f0" providerId="AD" clId="Web-{69D32694-E990-B93C-264A-30E6C54E69DD}" dt="2018-10-22T13:55:02.663" v="1332"/>
          <ac:spMkLst>
            <pc:docMk/>
            <pc:sldMk cId="1044310995" sldId="272"/>
            <ac:spMk id="9" creationId="{83B91B61-BFCA-4647-957E-A8269BE46F39}"/>
          </ac:spMkLst>
        </pc:spChg>
        <pc:spChg chg="add">
          <ac:chgData name="Williams, Kelly A" userId="S::kwilliams@ldcsb.ca::5687177e-797b-4d87-b52e-cddf033779f0" providerId="AD" clId="Web-{69D32694-E990-B93C-264A-30E6C54E69DD}" dt="2018-10-22T13:55:02.663" v="1332"/>
          <ac:spMkLst>
            <pc:docMk/>
            <pc:sldMk cId="1044310995" sldId="272"/>
            <ac:spMk id="11" creationId="{92D1D7C6-1C89-420C-8D35-483654167118}"/>
          </ac:spMkLst>
        </pc:spChg>
        <pc:picChg chg="add mod">
          <ac:chgData name="Williams, Kelly A" userId="S::kwilliams@ldcsb.ca::5687177e-797b-4d87-b52e-cddf033779f0" providerId="AD" clId="Web-{69D32694-E990-B93C-264A-30E6C54E69DD}" dt="2018-10-22T13:55:02.663" v="1332"/>
          <ac:picMkLst>
            <pc:docMk/>
            <pc:sldMk cId="1044310995" sldId="272"/>
            <ac:picMk id="4" creationId="{2A7851D3-5879-4DC5-8D57-C826BF695B1A}"/>
          </ac:picMkLst>
        </pc:picChg>
      </pc:sldChg>
      <pc:sldChg chg="addSp modSp new mod setBg">
        <pc:chgData name="Williams, Kelly A" userId="S::kwilliams@ldcsb.ca::5687177e-797b-4d87-b52e-cddf033779f0" providerId="AD" clId="Web-{69D32694-E990-B93C-264A-30E6C54E69DD}" dt="2018-10-22T14:21:36.303" v="1750" actId="20577"/>
        <pc:sldMkLst>
          <pc:docMk/>
          <pc:sldMk cId="2648056371" sldId="273"/>
        </pc:sldMkLst>
        <pc:spChg chg="mod">
          <ac:chgData name="Williams, Kelly A" userId="S::kwilliams@ldcsb.ca::5687177e-797b-4d87-b52e-cddf033779f0" providerId="AD" clId="Web-{69D32694-E990-B93C-264A-30E6C54E69DD}" dt="2018-10-22T14:15:35.046" v="1738" actId="1076"/>
          <ac:spMkLst>
            <pc:docMk/>
            <pc:sldMk cId="2648056371" sldId="273"/>
            <ac:spMk id="2" creationId="{6E6ACF7D-55BC-4149-B7C4-FC744B49286B}"/>
          </ac:spMkLst>
        </pc:spChg>
        <pc:spChg chg="mod ord">
          <ac:chgData name="Williams, Kelly A" userId="S::kwilliams@ldcsb.ca::5687177e-797b-4d87-b52e-cddf033779f0" providerId="AD" clId="Web-{69D32694-E990-B93C-264A-30E6C54E69DD}" dt="2018-10-22T14:21:36.303" v="1750" actId="20577"/>
          <ac:spMkLst>
            <pc:docMk/>
            <pc:sldMk cId="2648056371" sldId="273"/>
            <ac:spMk id="3" creationId="{F00AC064-1BF5-438B-BC7D-DA70D25EC09A}"/>
          </ac:spMkLst>
        </pc:spChg>
        <pc:spChg chg="add">
          <ac:chgData name="Williams, Kelly A" userId="S::kwilliams@ldcsb.ca::5687177e-797b-4d87-b52e-cddf033779f0" providerId="AD" clId="Web-{69D32694-E990-B93C-264A-30E6C54E69DD}" dt="2018-10-22T14:13:44.341" v="1655"/>
          <ac:spMkLst>
            <pc:docMk/>
            <pc:sldMk cId="2648056371" sldId="273"/>
            <ac:spMk id="9" creationId="{BEC9E7FA-3295-45ED-8253-D23F9E44E1DA}"/>
          </ac:spMkLst>
        </pc:spChg>
        <pc:picChg chg="add mod">
          <ac:chgData name="Williams, Kelly A" userId="S::kwilliams@ldcsb.ca::5687177e-797b-4d87-b52e-cddf033779f0" providerId="AD" clId="Web-{69D32694-E990-B93C-264A-30E6C54E69DD}" dt="2018-10-22T14:13:44.341" v="1655"/>
          <ac:picMkLst>
            <pc:docMk/>
            <pc:sldMk cId="2648056371" sldId="273"/>
            <ac:picMk id="4" creationId="{CDCA990D-94E3-4B0C-B614-4DBA8E28F28B}"/>
          </ac:picMkLst>
        </pc:picChg>
      </pc:sldChg>
      <pc:sldChg chg="modSp new">
        <pc:chgData name="Williams, Kelly A" userId="S::kwilliams@ldcsb.ca::5687177e-797b-4d87-b52e-cddf033779f0" providerId="AD" clId="Web-{69D32694-E990-B93C-264A-30E6C54E69DD}" dt="2018-10-22T14:23:58.103" v="1780" actId="20577"/>
        <pc:sldMkLst>
          <pc:docMk/>
          <pc:sldMk cId="45292496" sldId="274"/>
        </pc:sldMkLst>
        <pc:spChg chg="mod">
          <ac:chgData name="Williams, Kelly A" userId="S::kwilliams@ldcsb.ca::5687177e-797b-4d87-b52e-cddf033779f0" providerId="AD" clId="Web-{69D32694-E990-B93C-264A-30E6C54E69DD}" dt="2018-10-22T14:23:58.103" v="1780" actId="20577"/>
          <ac:spMkLst>
            <pc:docMk/>
            <pc:sldMk cId="45292496" sldId="274"/>
            <ac:spMk id="2" creationId="{51091C78-B32F-4686-A732-1057159753A1}"/>
          </ac:spMkLst>
        </pc:spChg>
        <pc:spChg chg="mod">
          <ac:chgData name="Williams, Kelly A" userId="S::kwilliams@ldcsb.ca::5687177e-797b-4d87-b52e-cddf033779f0" providerId="AD" clId="Web-{69D32694-E990-B93C-264A-30E6C54E69DD}" dt="2018-10-22T14:23:47.649" v="1765" actId="20577"/>
          <ac:spMkLst>
            <pc:docMk/>
            <pc:sldMk cId="45292496" sldId="274"/>
            <ac:spMk id="3" creationId="{35788400-42FC-42C3-960A-4A3722B4866A}"/>
          </ac:spMkLst>
        </pc:spChg>
      </pc:sldChg>
      <pc:sldChg chg="modSp new">
        <pc:chgData name="Williams, Kelly A" userId="S::kwilliams@ldcsb.ca::5687177e-797b-4d87-b52e-cddf033779f0" providerId="AD" clId="Web-{69D32694-E990-B93C-264A-30E6C54E69DD}" dt="2018-10-22T14:29:49.797" v="2040" actId="20577"/>
        <pc:sldMkLst>
          <pc:docMk/>
          <pc:sldMk cId="3025329612" sldId="275"/>
        </pc:sldMkLst>
        <pc:spChg chg="mod">
          <ac:chgData name="Williams, Kelly A" userId="S::kwilliams@ldcsb.ca::5687177e-797b-4d87-b52e-cddf033779f0" providerId="AD" clId="Web-{69D32694-E990-B93C-264A-30E6C54E69DD}" dt="2018-10-22T14:27:30.919" v="1948" actId="20577"/>
          <ac:spMkLst>
            <pc:docMk/>
            <pc:sldMk cId="3025329612" sldId="275"/>
            <ac:spMk id="2" creationId="{059D0DE3-7EB1-4A14-85C1-19D621A8FD58}"/>
          </ac:spMkLst>
        </pc:spChg>
        <pc:spChg chg="mod">
          <ac:chgData name="Williams, Kelly A" userId="S::kwilliams@ldcsb.ca::5687177e-797b-4d87-b52e-cddf033779f0" providerId="AD" clId="Web-{69D32694-E990-B93C-264A-30E6C54E69DD}" dt="2018-10-22T14:29:49.797" v="2040" actId="20577"/>
          <ac:spMkLst>
            <pc:docMk/>
            <pc:sldMk cId="3025329612" sldId="275"/>
            <ac:spMk id="3" creationId="{4040D193-ED45-4C5F-8B37-5C8A4A119A4B}"/>
          </ac:spMkLst>
        </pc:spChg>
      </pc:sldChg>
    </pc:docChg>
  </pc:docChgLst>
  <pc:docChgLst>
    <pc:chgData name="Williams, Kelly A" userId="S::kwilliams@ldcsb.ca::5687177e-797b-4d87-b52e-cddf033779f0" providerId="AD" clId="Web-{5A636201-B59D-10B1-9CFF-EC8A7E150A13}"/>
    <pc:docChg chg="addSld modSld">
      <pc:chgData name="Williams, Kelly A" userId="S::kwilliams@ldcsb.ca::5687177e-797b-4d87-b52e-cddf033779f0" providerId="AD" clId="Web-{5A636201-B59D-10B1-9CFF-EC8A7E150A13}" dt="2018-10-18T19:45:39.960" v="1197" actId="20577"/>
      <pc:docMkLst>
        <pc:docMk/>
      </pc:docMkLst>
      <pc:sldChg chg="delSp modSp">
        <pc:chgData name="Williams, Kelly A" userId="S::kwilliams@ldcsb.ca::5687177e-797b-4d87-b52e-cddf033779f0" providerId="AD" clId="Web-{5A636201-B59D-10B1-9CFF-EC8A7E150A13}" dt="2018-10-18T14:38:52.727" v="564" actId="20577"/>
        <pc:sldMkLst>
          <pc:docMk/>
          <pc:sldMk cId="3601082625" sldId="256"/>
        </pc:sldMkLst>
        <pc:spChg chg="mod">
          <ac:chgData name="Williams, Kelly A" userId="S::kwilliams@ldcsb.ca::5687177e-797b-4d87-b52e-cddf033779f0" providerId="AD" clId="Web-{5A636201-B59D-10B1-9CFF-EC8A7E150A13}" dt="2018-10-18T14:38:52.727" v="564" actId="20577"/>
          <ac:spMkLst>
            <pc:docMk/>
            <pc:sldMk cId="3601082625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5A636201-B59D-10B1-9CFF-EC8A7E150A13}" dt="2018-10-18T14:30:10.094" v="321"/>
          <ac:spMkLst>
            <pc:docMk/>
            <pc:sldMk cId="3601082625" sldId="256"/>
            <ac:spMk id="3" creationId="{00000000-0000-0000-0000-000000000000}"/>
          </ac:spMkLst>
        </pc:spChg>
      </pc:sldChg>
      <pc:sldChg chg="addSp delSp modSp new">
        <pc:chgData name="Williams, Kelly A" userId="S::kwilliams@ldcsb.ca::5687177e-797b-4d87-b52e-cddf033779f0" providerId="AD" clId="Web-{5A636201-B59D-10B1-9CFF-EC8A7E150A13}" dt="2018-10-18T15:27:21.223" v="680" actId="20577"/>
        <pc:sldMkLst>
          <pc:docMk/>
          <pc:sldMk cId="1328050200" sldId="257"/>
        </pc:sldMkLst>
        <pc:spChg chg="mod">
          <ac:chgData name="Williams, Kelly A" userId="S::kwilliams@ldcsb.ca::5687177e-797b-4d87-b52e-cddf033779f0" providerId="AD" clId="Web-{5A636201-B59D-10B1-9CFF-EC8A7E150A13}" dt="2018-10-18T14:21:52.484" v="25" actId="20577"/>
          <ac:spMkLst>
            <pc:docMk/>
            <pc:sldMk cId="1328050200" sldId="257"/>
            <ac:spMk id="2" creationId="{521E11FD-D515-470A-BC14-B77EEA7FC0E4}"/>
          </ac:spMkLst>
        </pc:spChg>
        <pc:spChg chg="mod">
          <ac:chgData name="Williams, Kelly A" userId="S::kwilliams@ldcsb.ca::5687177e-797b-4d87-b52e-cddf033779f0" providerId="AD" clId="Web-{5A636201-B59D-10B1-9CFF-EC8A7E150A13}" dt="2018-10-18T15:27:21.223" v="680" actId="20577"/>
          <ac:spMkLst>
            <pc:docMk/>
            <pc:sldMk cId="1328050200" sldId="257"/>
            <ac:spMk id="3" creationId="{4CFF0E91-C362-4CDD-AB76-4228355101AB}"/>
          </ac:spMkLst>
        </pc:spChg>
        <pc:spChg chg="del">
          <ac:chgData name="Williams, Kelly A" userId="S::kwilliams@ldcsb.ca::5687177e-797b-4d87-b52e-cddf033779f0" providerId="AD" clId="Web-{5A636201-B59D-10B1-9CFF-EC8A7E150A13}" dt="2018-10-18T14:22:51.814" v="28"/>
          <ac:spMkLst>
            <pc:docMk/>
            <pc:sldMk cId="1328050200" sldId="257"/>
            <ac:spMk id="4" creationId="{47B6CB46-CE0E-4B3B-8D12-3208C1FE025E}"/>
          </ac:spMkLst>
        </pc:spChg>
        <pc:picChg chg="add mod ord">
          <ac:chgData name="Williams, Kelly A" userId="S::kwilliams@ldcsb.ca::5687177e-797b-4d87-b52e-cddf033779f0" providerId="AD" clId="Web-{5A636201-B59D-10B1-9CFF-EC8A7E150A13}" dt="2018-10-18T15:27:04.208" v="676" actId="1076"/>
          <ac:picMkLst>
            <pc:docMk/>
            <pc:sldMk cId="1328050200" sldId="257"/>
            <ac:picMk id="5" creationId="{7A1673C0-0F62-4ED7-B4DA-FCD3CD0156DE}"/>
          </ac:picMkLst>
        </pc:picChg>
      </pc:sldChg>
      <pc:sldChg chg="modSp new">
        <pc:chgData name="Williams, Kelly A" userId="S::kwilliams@ldcsb.ca::5687177e-797b-4d87-b52e-cddf033779f0" providerId="AD" clId="Web-{5A636201-B59D-10B1-9CFF-EC8A7E150A13}" dt="2018-10-18T19:45:39.944" v="1196" actId="20577"/>
        <pc:sldMkLst>
          <pc:docMk/>
          <pc:sldMk cId="846239658" sldId="258"/>
        </pc:sldMkLst>
        <pc:spChg chg="mod">
          <ac:chgData name="Williams, Kelly A" userId="S::kwilliams@ldcsb.ca::5687177e-797b-4d87-b52e-cddf033779f0" providerId="AD" clId="Web-{5A636201-B59D-10B1-9CFF-EC8A7E150A13}" dt="2018-10-18T14:26:42.462" v="209" actId="20577"/>
          <ac:spMkLst>
            <pc:docMk/>
            <pc:sldMk cId="846239658" sldId="258"/>
            <ac:spMk id="2" creationId="{6135F0B6-CC82-4F9D-A3FC-7EA90267E5F9}"/>
          </ac:spMkLst>
        </pc:spChg>
        <pc:spChg chg="mod">
          <ac:chgData name="Williams, Kelly A" userId="S::kwilliams@ldcsb.ca::5687177e-797b-4d87-b52e-cddf033779f0" providerId="AD" clId="Web-{5A636201-B59D-10B1-9CFF-EC8A7E150A13}" dt="2018-10-18T19:45:39.944" v="1196" actId="20577"/>
          <ac:spMkLst>
            <pc:docMk/>
            <pc:sldMk cId="846239658" sldId="258"/>
            <ac:spMk id="3" creationId="{997F417F-0B88-4583-A49A-D1A9263A5E3E}"/>
          </ac:spMkLst>
        </pc:spChg>
      </pc:sldChg>
      <pc:sldChg chg="addSp modSp new">
        <pc:chgData name="Williams, Kelly A" userId="S::kwilliams@ldcsb.ca::5687177e-797b-4d87-b52e-cddf033779f0" providerId="AD" clId="Web-{5A636201-B59D-10B1-9CFF-EC8A7E150A13}" dt="2018-10-18T17:23:46.615" v="683" actId="1076"/>
        <pc:sldMkLst>
          <pc:docMk/>
          <pc:sldMk cId="1463922536" sldId="259"/>
        </pc:sldMkLst>
        <pc:spChg chg="mod">
          <ac:chgData name="Williams, Kelly A" userId="S::kwilliams@ldcsb.ca::5687177e-797b-4d87-b52e-cddf033779f0" providerId="AD" clId="Web-{5A636201-B59D-10B1-9CFF-EC8A7E150A13}" dt="2018-10-18T14:30:37.173" v="322" actId="20577"/>
          <ac:spMkLst>
            <pc:docMk/>
            <pc:sldMk cId="1463922536" sldId="259"/>
            <ac:spMk id="2" creationId="{1AD2F120-69C2-414C-B1D0-CD027956947D}"/>
          </ac:spMkLst>
        </pc:spChg>
        <pc:spChg chg="mod">
          <ac:chgData name="Williams, Kelly A" userId="S::kwilliams@ldcsb.ca::5687177e-797b-4d87-b52e-cddf033779f0" providerId="AD" clId="Web-{5A636201-B59D-10B1-9CFF-EC8A7E150A13}" dt="2018-10-18T17:23:46.615" v="683" actId="1076"/>
          <ac:spMkLst>
            <pc:docMk/>
            <pc:sldMk cId="1463922536" sldId="259"/>
            <ac:spMk id="3" creationId="{69917622-0FCD-4180-8EAF-6841F1DF911C}"/>
          </ac:spMkLst>
        </pc:spChg>
        <pc:picChg chg="add mod">
          <ac:chgData name="Williams, Kelly A" userId="S::kwilliams@ldcsb.ca::5687177e-797b-4d87-b52e-cddf033779f0" providerId="AD" clId="Web-{5A636201-B59D-10B1-9CFF-EC8A7E150A13}" dt="2018-10-18T14:39:46.473" v="569" actId="1076"/>
          <ac:picMkLst>
            <pc:docMk/>
            <pc:sldMk cId="1463922536" sldId="259"/>
            <ac:picMk id="4" creationId="{A232A0C9-D37A-4A15-901C-7D255721C94A}"/>
          </ac:picMkLst>
        </pc:picChg>
      </pc:sldChg>
      <pc:sldChg chg="addSp modSp new">
        <pc:chgData name="Williams, Kelly A" userId="S::kwilliams@ldcsb.ca::5687177e-797b-4d87-b52e-cddf033779f0" providerId="AD" clId="Web-{5A636201-B59D-10B1-9CFF-EC8A7E150A13}" dt="2018-10-18T14:30:01.735" v="320" actId="1076"/>
        <pc:sldMkLst>
          <pc:docMk/>
          <pc:sldMk cId="1948728850" sldId="260"/>
        </pc:sldMkLst>
        <pc:spChg chg="mod">
          <ac:chgData name="Williams, Kelly A" userId="S::kwilliams@ldcsb.ca::5687177e-797b-4d87-b52e-cddf033779f0" providerId="AD" clId="Web-{5A636201-B59D-10B1-9CFF-EC8A7E150A13}" dt="2018-10-18T14:29:03.639" v="314" actId="20577"/>
          <ac:spMkLst>
            <pc:docMk/>
            <pc:sldMk cId="1948728850" sldId="260"/>
            <ac:spMk id="2" creationId="{22AD8CCE-B5A5-400E-82C9-64C6B3E1529E}"/>
          </ac:spMkLst>
        </pc:spChg>
        <pc:spChg chg="mod">
          <ac:chgData name="Williams, Kelly A" userId="S::kwilliams@ldcsb.ca::5687177e-797b-4d87-b52e-cddf033779f0" providerId="AD" clId="Web-{5A636201-B59D-10B1-9CFF-EC8A7E150A13}" dt="2018-10-18T14:28:57.858" v="309" actId="20577"/>
          <ac:spMkLst>
            <pc:docMk/>
            <pc:sldMk cId="1948728850" sldId="260"/>
            <ac:spMk id="3" creationId="{E9EF8542-81D7-4D75-BAFC-122749180473}"/>
          </ac:spMkLst>
        </pc:spChg>
        <pc:picChg chg="add mod">
          <ac:chgData name="Williams, Kelly A" userId="S::kwilliams@ldcsb.ca::5687177e-797b-4d87-b52e-cddf033779f0" providerId="AD" clId="Web-{5A636201-B59D-10B1-9CFF-EC8A7E150A13}" dt="2018-10-18T14:30:01.735" v="320" actId="1076"/>
          <ac:picMkLst>
            <pc:docMk/>
            <pc:sldMk cId="1948728850" sldId="260"/>
            <ac:picMk id="4" creationId="{B05B77D7-AF4D-466A-B4A4-EA15C3D4138D}"/>
          </ac:picMkLst>
        </pc:picChg>
      </pc:sldChg>
      <pc:sldChg chg="addSp modSp new mod setBg">
        <pc:chgData name="Williams, Kelly A" userId="S::kwilliams@ldcsb.ca::5687177e-797b-4d87-b52e-cddf033779f0" providerId="AD" clId="Web-{5A636201-B59D-10B1-9CFF-EC8A7E150A13}" dt="2018-10-18T19:41:05.887" v="1125" actId="20577"/>
        <pc:sldMkLst>
          <pc:docMk/>
          <pc:sldMk cId="2886889251" sldId="261"/>
        </pc:sldMkLst>
        <pc:spChg chg="mod">
          <ac:chgData name="Williams, Kelly A" userId="S::kwilliams@ldcsb.ca::5687177e-797b-4d87-b52e-cddf033779f0" providerId="AD" clId="Web-{5A636201-B59D-10B1-9CFF-EC8A7E150A13}" dt="2018-10-18T14:41:43.696" v="613"/>
          <ac:spMkLst>
            <pc:docMk/>
            <pc:sldMk cId="2886889251" sldId="261"/>
            <ac:spMk id="2" creationId="{82BAD3F4-5663-4DFE-BE90-52B04AB34859}"/>
          </ac:spMkLst>
        </pc:spChg>
        <pc:spChg chg="mod ord">
          <ac:chgData name="Williams, Kelly A" userId="S::kwilliams@ldcsb.ca::5687177e-797b-4d87-b52e-cddf033779f0" providerId="AD" clId="Web-{5A636201-B59D-10B1-9CFF-EC8A7E150A13}" dt="2018-10-18T19:41:05.887" v="1125" actId="20577"/>
          <ac:spMkLst>
            <pc:docMk/>
            <pc:sldMk cId="2886889251" sldId="261"/>
            <ac:spMk id="3" creationId="{544AD9F3-A3FC-40E4-A762-6982134E034A}"/>
          </ac:spMkLst>
        </pc:spChg>
        <pc:spChg chg="add">
          <ac:chgData name="Williams, Kelly A" userId="S::kwilliams@ldcsb.ca::5687177e-797b-4d87-b52e-cddf033779f0" providerId="AD" clId="Web-{5A636201-B59D-10B1-9CFF-EC8A7E150A13}" dt="2018-10-18T14:41:43.696" v="613"/>
          <ac:spMkLst>
            <pc:docMk/>
            <pc:sldMk cId="2886889251" sldId="261"/>
            <ac:spMk id="9" creationId="{A67E2D8A-19BE-48A0-889C-CCAC02348C99}"/>
          </ac:spMkLst>
        </pc:spChg>
        <pc:picChg chg="add mod">
          <ac:chgData name="Williams, Kelly A" userId="S::kwilliams@ldcsb.ca::5687177e-797b-4d87-b52e-cddf033779f0" providerId="AD" clId="Web-{5A636201-B59D-10B1-9CFF-EC8A7E150A13}" dt="2018-10-18T14:41:43.696" v="613"/>
          <ac:picMkLst>
            <pc:docMk/>
            <pc:sldMk cId="2886889251" sldId="261"/>
            <ac:picMk id="4" creationId="{2FBF22EC-4038-466D-9BAE-E0092F8BE25E}"/>
          </ac:picMkLst>
        </pc:picChg>
      </pc:sldChg>
      <pc:sldChg chg="addSp modSp new mod setBg">
        <pc:chgData name="Williams, Kelly A" userId="S::kwilliams@ldcsb.ca::5687177e-797b-4d87-b52e-cddf033779f0" providerId="AD" clId="Web-{5A636201-B59D-10B1-9CFF-EC8A7E150A13}" dt="2018-10-18T19:32:08.961" v="964" actId="14100"/>
        <pc:sldMkLst>
          <pc:docMk/>
          <pc:sldMk cId="299939611" sldId="262"/>
        </pc:sldMkLst>
        <pc:spChg chg="mod">
          <ac:chgData name="Williams, Kelly A" userId="S::kwilliams@ldcsb.ca::5687177e-797b-4d87-b52e-cddf033779f0" providerId="AD" clId="Web-{5A636201-B59D-10B1-9CFF-EC8A7E150A13}" dt="2018-10-18T17:34:15.006" v="783"/>
          <ac:spMkLst>
            <pc:docMk/>
            <pc:sldMk cId="299939611" sldId="262"/>
            <ac:spMk id="2" creationId="{15AAB2B6-A499-46D7-B3FB-F487B4D60A61}"/>
          </ac:spMkLst>
        </pc:spChg>
        <pc:spChg chg="mod">
          <ac:chgData name="Williams, Kelly A" userId="S::kwilliams@ldcsb.ca::5687177e-797b-4d87-b52e-cddf033779f0" providerId="AD" clId="Web-{5A636201-B59D-10B1-9CFF-EC8A7E150A13}" dt="2018-10-18T19:32:08.961" v="964" actId="14100"/>
          <ac:spMkLst>
            <pc:docMk/>
            <pc:sldMk cId="299939611" sldId="262"/>
            <ac:spMk id="3" creationId="{BB40A4F7-1155-4C2F-854E-A54D1DC719AC}"/>
          </ac:spMkLst>
        </pc:spChg>
        <pc:spChg chg="add">
          <ac:chgData name="Williams, Kelly A" userId="S::kwilliams@ldcsb.ca::5687177e-797b-4d87-b52e-cddf033779f0" providerId="AD" clId="Web-{5A636201-B59D-10B1-9CFF-EC8A7E150A13}" dt="2018-10-18T17:34:15.006" v="783"/>
          <ac:spMkLst>
            <pc:docMk/>
            <pc:sldMk cId="299939611" sldId="262"/>
            <ac:spMk id="9" creationId="{BC46CD03-D076-40A3-9AA4-2B7BB288B160}"/>
          </ac:spMkLst>
        </pc:spChg>
        <pc:spChg chg="add">
          <ac:chgData name="Williams, Kelly A" userId="S::kwilliams@ldcsb.ca::5687177e-797b-4d87-b52e-cddf033779f0" providerId="AD" clId="Web-{5A636201-B59D-10B1-9CFF-EC8A7E150A13}" dt="2018-10-18T17:34:15.006" v="783"/>
          <ac:spMkLst>
            <pc:docMk/>
            <pc:sldMk cId="299939611" sldId="262"/>
            <ac:spMk id="11" creationId="{88D28697-83F7-4C09-A9B2-6CAA58855626}"/>
          </ac:spMkLst>
        </pc:spChg>
        <pc:picChg chg="add mod ord">
          <ac:chgData name="Williams, Kelly A" userId="S::kwilliams@ldcsb.ca::5687177e-797b-4d87-b52e-cddf033779f0" providerId="AD" clId="Web-{5A636201-B59D-10B1-9CFF-EC8A7E150A13}" dt="2018-10-18T17:34:15.006" v="783"/>
          <ac:picMkLst>
            <pc:docMk/>
            <pc:sldMk cId="299939611" sldId="262"/>
            <ac:picMk id="4" creationId="{73CA416B-01DA-406E-ADAA-BF54355BECC6}"/>
          </ac:picMkLst>
        </pc:picChg>
      </pc:sldChg>
      <pc:sldChg chg="addSp modSp new mod setBg setClrOvrMap">
        <pc:chgData name="Williams, Kelly A" userId="S::kwilliams@ldcsb.ca::5687177e-797b-4d87-b52e-cddf033779f0" providerId="AD" clId="Web-{5A636201-B59D-10B1-9CFF-EC8A7E150A13}" dt="2018-10-18T19:40:00.854" v="1109" actId="1076"/>
        <pc:sldMkLst>
          <pc:docMk/>
          <pc:sldMk cId="2938408628" sldId="263"/>
        </pc:sldMkLst>
        <pc:spChg chg="mod">
          <ac:chgData name="Williams, Kelly A" userId="S::kwilliams@ldcsb.ca::5687177e-797b-4d87-b52e-cddf033779f0" providerId="AD" clId="Web-{5A636201-B59D-10B1-9CFF-EC8A7E150A13}" dt="2018-10-18T19:38:03.224" v="1091"/>
          <ac:spMkLst>
            <pc:docMk/>
            <pc:sldMk cId="2938408628" sldId="263"/>
            <ac:spMk id="2" creationId="{C37ACC5A-6711-4F80-B695-B2ABEAA64C3A}"/>
          </ac:spMkLst>
        </pc:spChg>
        <pc:spChg chg="mod ord">
          <ac:chgData name="Williams, Kelly A" userId="S::kwilliams@ldcsb.ca::5687177e-797b-4d87-b52e-cddf033779f0" providerId="AD" clId="Web-{5A636201-B59D-10B1-9CFF-EC8A7E150A13}" dt="2018-10-18T19:38:32.257" v="1094" actId="20577"/>
          <ac:spMkLst>
            <pc:docMk/>
            <pc:sldMk cId="2938408628" sldId="263"/>
            <ac:spMk id="3" creationId="{27256147-0B56-4DAD-A799-38378883257B}"/>
          </ac:spMkLst>
        </pc:spChg>
        <pc:spChg chg="add mod">
          <ac:chgData name="Williams, Kelly A" userId="S::kwilliams@ldcsb.ca::5687177e-797b-4d87-b52e-cddf033779f0" providerId="AD" clId="Web-{5A636201-B59D-10B1-9CFF-EC8A7E150A13}" dt="2018-10-18T19:40:00.854" v="1109" actId="1076"/>
          <ac:spMkLst>
            <pc:docMk/>
            <pc:sldMk cId="2938408628" sldId="263"/>
            <ac:spMk id="6" creationId="{484A7FEC-E81A-4D30-9A4F-E455C7716487}"/>
          </ac:spMkLst>
        </pc:spChg>
        <pc:spChg chg="add">
          <ac:chgData name="Williams, Kelly A" userId="S::kwilliams@ldcsb.ca::5687177e-797b-4d87-b52e-cddf033779f0" providerId="AD" clId="Web-{5A636201-B59D-10B1-9CFF-EC8A7E150A13}" dt="2018-10-18T19:38:03.224" v="1091"/>
          <ac:spMkLst>
            <pc:docMk/>
            <pc:sldMk cId="2938408628" sldId="263"/>
            <ac:spMk id="9" creationId="{1D868099-6145-4BC0-A5EA-74BEF1776BA9}"/>
          </ac:spMkLst>
        </pc:spChg>
        <pc:spChg chg="add">
          <ac:chgData name="Williams, Kelly A" userId="S::kwilliams@ldcsb.ca::5687177e-797b-4d87-b52e-cddf033779f0" providerId="AD" clId="Web-{5A636201-B59D-10B1-9CFF-EC8A7E150A13}" dt="2018-10-18T19:38:03.224" v="1091"/>
          <ac:spMkLst>
            <pc:docMk/>
            <pc:sldMk cId="2938408628" sldId="263"/>
            <ac:spMk id="11" creationId="{CC1026F7-DECB-49B4-A565-518BBA445471}"/>
          </ac:spMkLst>
        </pc:spChg>
        <pc:picChg chg="add mod">
          <ac:chgData name="Williams, Kelly A" userId="S::kwilliams@ldcsb.ca::5687177e-797b-4d87-b52e-cddf033779f0" providerId="AD" clId="Web-{5A636201-B59D-10B1-9CFF-EC8A7E150A13}" dt="2018-10-18T19:39:56.135" v="1108" actId="1076"/>
          <ac:picMkLst>
            <pc:docMk/>
            <pc:sldMk cId="2938408628" sldId="263"/>
            <ac:picMk id="4" creationId="{9E5C71C7-3AAE-4F8C-985D-1AD81D097010}"/>
          </ac:picMkLst>
        </pc:picChg>
      </pc:sldChg>
      <pc:sldChg chg="modSp new">
        <pc:chgData name="Williams, Kelly A" userId="S::kwilliams@ldcsb.ca::5687177e-797b-4d87-b52e-cddf033779f0" providerId="AD" clId="Web-{5A636201-B59D-10B1-9CFF-EC8A7E150A13}" dt="2018-10-18T19:43:30.018" v="1169" actId="1076"/>
        <pc:sldMkLst>
          <pc:docMk/>
          <pc:sldMk cId="1468077987" sldId="264"/>
        </pc:sldMkLst>
        <pc:spChg chg="mod">
          <ac:chgData name="Williams, Kelly A" userId="S::kwilliams@ldcsb.ca::5687177e-797b-4d87-b52e-cddf033779f0" providerId="AD" clId="Web-{5A636201-B59D-10B1-9CFF-EC8A7E150A13}" dt="2018-10-18T19:43:11.126" v="1160" actId="20577"/>
          <ac:spMkLst>
            <pc:docMk/>
            <pc:sldMk cId="1468077987" sldId="264"/>
            <ac:spMk id="2" creationId="{8847C7C3-3018-4747-987F-54E40280CC8D}"/>
          </ac:spMkLst>
        </pc:spChg>
        <pc:spChg chg="mod">
          <ac:chgData name="Williams, Kelly A" userId="S::kwilliams@ldcsb.ca::5687177e-797b-4d87-b52e-cddf033779f0" providerId="AD" clId="Web-{5A636201-B59D-10B1-9CFF-EC8A7E150A13}" dt="2018-10-18T19:43:30.018" v="1169" actId="1076"/>
          <ac:spMkLst>
            <pc:docMk/>
            <pc:sldMk cId="1468077987" sldId="264"/>
            <ac:spMk id="3" creationId="{9B64D18B-FE22-45BB-863F-3111336FB972}"/>
          </ac:spMkLst>
        </pc:spChg>
      </pc:sldChg>
      <pc:sldChg chg="modSp new">
        <pc:chgData name="Williams, Kelly A" userId="S::kwilliams@ldcsb.ca::5687177e-797b-4d87-b52e-cddf033779f0" providerId="AD" clId="Web-{5A636201-B59D-10B1-9CFF-EC8A7E150A13}" dt="2018-10-18T19:45:33.804" v="1190" actId="20577"/>
        <pc:sldMkLst>
          <pc:docMk/>
          <pc:sldMk cId="4146399075" sldId="265"/>
        </pc:sldMkLst>
        <pc:spChg chg="mod">
          <ac:chgData name="Williams, Kelly A" userId="S::kwilliams@ldcsb.ca::5687177e-797b-4d87-b52e-cddf033779f0" providerId="AD" clId="Web-{5A636201-B59D-10B1-9CFF-EC8A7E150A13}" dt="2018-10-18T19:44:21.692" v="1180" actId="1076"/>
          <ac:spMkLst>
            <pc:docMk/>
            <pc:sldMk cId="4146399075" sldId="265"/>
            <ac:spMk id="2" creationId="{75CAE3DA-4711-4EE1-9AF9-673D1025331F}"/>
          </ac:spMkLst>
        </pc:spChg>
        <pc:spChg chg="mod">
          <ac:chgData name="Williams, Kelly A" userId="S::kwilliams@ldcsb.ca::5687177e-797b-4d87-b52e-cddf033779f0" providerId="AD" clId="Web-{5A636201-B59D-10B1-9CFF-EC8A7E150A13}" dt="2018-10-18T19:45:33.804" v="1190" actId="20577"/>
          <ac:spMkLst>
            <pc:docMk/>
            <pc:sldMk cId="4146399075" sldId="265"/>
            <ac:spMk id="3" creationId="{AA8A781F-F061-4764-AE90-317825381C0A}"/>
          </ac:spMkLst>
        </pc:spChg>
      </pc:sldChg>
    </pc:docChg>
  </pc:docChgLst>
  <pc:docChgLst>
    <pc:chgData name="Williams, Kelly A" userId="S::kwilliams@ldcsb.ca::5687177e-797b-4d87-b52e-cddf033779f0" providerId="AD" clId="Web-{99069158-C997-1E53-682C-0DF25D4056AD}"/>
    <pc:docChg chg="modSld">
      <pc:chgData name="Williams, Kelly A" userId="S::kwilliams@ldcsb.ca::5687177e-797b-4d87-b52e-cddf033779f0" providerId="AD" clId="Web-{99069158-C997-1E53-682C-0DF25D4056AD}" dt="2018-10-21T20:33:34.500" v="161" actId="20577"/>
      <pc:docMkLst>
        <pc:docMk/>
      </pc:docMkLst>
      <pc:sldChg chg="modSp">
        <pc:chgData name="Williams, Kelly A" userId="S::kwilliams@ldcsb.ca::5687177e-797b-4d87-b52e-cddf033779f0" providerId="AD" clId="Web-{99069158-C997-1E53-682C-0DF25D4056AD}" dt="2018-10-21T20:28:14.888" v="81" actId="20577"/>
        <pc:sldMkLst>
          <pc:docMk/>
          <pc:sldMk cId="1328050200" sldId="257"/>
        </pc:sldMkLst>
        <pc:spChg chg="mod">
          <ac:chgData name="Williams, Kelly A" userId="S::kwilliams@ldcsb.ca::5687177e-797b-4d87-b52e-cddf033779f0" providerId="AD" clId="Web-{99069158-C997-1E53-682C-0DF25D4056AD}" dt="2018-10-21T20:28:14.888" v="81" actId="20577"/>
          <ac:spMkLst>
            <pc:docMk/>
            <pc:sldMk cId="1328050200" sldId="257"/>
            <ac:spMk id="3" creationId="{4CFF0E91-C362-4CDD-AB76-4228355101AB}"/>
          </ac:spMkLst>
        </pc:spChg>
      </pc:sldChg>
      <pc:sldChg chg="modSp">
        <pc:chgData name="Williams, Kelly A" userId="S::kwilliams@ldcsb.ca::5687177e-797b-4d87-b52e-cddf033779f0" providerId="AD" clId="Web-{99069158-C997-1E53-682C-0DF25D4056AD}" dt="2018-10-21T20:25:46.534" v="46" actId="1076"/>
        <pc:sldMkLst>
          <pc:docMk/>
          <pc:sldMk cId="1463922536" sldId="259"/>
        </pc:sldMkLst>
        <pc:spChg chg="mod">
          <ac:chgData name="Williams, Kelly A" userId="S::kwilliams@ldcsb.ca::5687177e-797b-4d87-b52e-cddf033779f0" providerId="AD" clId="Web-{99069158-C997-1E53-682C-0DF25D4056AD}" dt="2018-10-21T20:24:46.455" v="43" actId="20577"/>
          <ac:spMkLst>
            <pc:docMk/>
            <pc:sldMk cId="1463922536" sldId="259"/>
            <ac:spMk id="3" creationId="{69917622-0FCD-4180-8EAF-6841F1DF911C}"/>
          </ac:spMkLst>
        </pc:spChg>
        <pc:picChg chg="mod">
          <ac:chgData name="Williams, Kelly A" userId="S::kwilliams@ldcsb.ca::5687177e-797b-4d87-b52e-cddf033779f0" providerId="AD" clId="Web-{99069158-C997-1E53-682C-0DF25D4056AD}" dt="2018-10-21T20:25:46.534" v="46" actId="1076"/>
          <ac:picMkLst>
            <pc:docMk/>
            <pc:sldMk cId="1463922536" sldId="259"/>
            <ac:picMk id="4" creationId="{A232A0C9-D37A-4A15-901C-7D255721C94A}"/>
          </ac:picMkLst>
        </pc:picChg>
      </pc:sldChg>
      <pc:sldChg chg="modSp">
        <pc:chgData name="Williams, Kelly A" userId="S::kwilliams@ldcsb.ca::5687177e-797b-4d87-b52e-cddf033779f0" providerId="AD" clId="Web-{99069158-C997-1E53-682C-0DF25D4056AD}" dt="2018-10-21T20:27:03.395" v="61" actId="20577"/>
        <pc:sldMkLst>
          <pc:docMk/>
          <pc:sldMk cId="2886889251" sldId="261"/>
        </pc:sldMkLst>
        <pc:spChg chg="mod">
          <ac:chgData name="Williams, Kelly A" userId="S::kwilliams@ldcsb.ca::5687177e-797b-4d87-b52e-cddf033779f0" providerId="AD" clId="Web-{99069158-C997-1E53-682C-0DF25D4056AD}" dt="2018-10-21T20:27:03.395" v="61" actId="20577"/>
          <ac:spMkLst>
            <pc:docMk/>
            <pc:sldMk cId="2886889251" sldId="261"/>
            <ac:spMk id="3" creationId="{544AD9F3-A3FC-40E4-A762-6982134E034A}"/>
          </ac:spMkLst>
        </pc:spChg>
      </pc:sldChg>
      <pc:sldChg chg="modSp">
        <pc:chgData name="Williams, Kelly A" userId="S::kwilliams@ldcsb.ca::5687177e-797b-4d87-b52e-cddf033779f0" providerId="AD" clId="Web-{99069158-C997-1E53-682C-0DF25D4056AD}" dt="2018-10-21T20:23:29.985" v="31" actId="20577"/>
        <pc:sldMkLst>
          <pc:docMk/>
          <pc:sldMk cId="299939611" sldId="262"/>
        </pc:sldMkLst>
        <pc:spChg chg="mod">
          <ac:chgData name="Williams, Kelly A" userId="S::kwilliams@ldcsb.ca::5687177e-797b-4d87-b52e-cddf033779f0" providerId="AD" clId="Web-{99069158-C997-1E53-682C-0DF25D4056AD}" dt="2018-10-21T20:23:29.985" v="31" actId="20577"/>
          <ac:spMkLst>
            <pc:docMk/>
            <pc:sldMk cId="299939611" sldId="262"/>
            <ac:spMk id="3" creationId="{BB40A4F7-1155-4C2F-854E-A54D1DC719AC}"/>
          </ac:spMkLst>
        </pc:spChg>
      </pc:sldChg>
      <pc:sldChg chg="modSp">
        <pc:chgData name="Williams, Kelly A" userId="S::kwilliams@ldcsb.ca::5687177e-797b-4d87-b52e-cddf033779f0" providerId="AD" clId="Web-{99069158-C997-1E53-682C-0DF25D4056AD}" dt="2018-10-21T20:29:51.597" v="92" actId="20577"/>
        <pc:sldMkLst>
          <pc:docMk/>
          <pc:sldMk cId="2938408628" sldId="263"/>
        </pc:sldMkLst>
        <pc:spChg chg="mod">
          <ac:chgData name="Williams, Kelly A" userId="S::kwilliams@ldcsb.ca::5687177e-797b-4d87-b52e-cddf033779f0" providerId="AD" clId="Web-{99069158-C997-1E53-682C-0DF25D4056AD}" dt="2018-10-21T20:29:51.597" v="92" actId="20577"/>
          <ac:spMkLst>
            <pc:docMk/>
            <pc:sldMk cId="2938408628" sldId="263"/>
            <ac:spMk id="3" creationId="{27256147-0B56-4DAD-A799-38378883257B}"/>
          </ac:spMkLst>
        </pc:spChg>
        <pc:spChg chg="mod">
          <ac:chgData name="Williams, Kelly A" userId="S::kwilliams@ldcsb.ca::5687177e-797b-4d87-b52e-cddf033779f0" providerId="AD" clId="Web-{99069158-C997-1E53-682C-0DF25D4056AD}" dt="2018-10-21T20:29:14.378" v="87" actId="1076"/>
          <ac:spMkLst>
            <pc:docMk/>
            <pc:sldMk cId="2938408628" sldId="263"/>
            <ac:spMk id="6" creationId="{484A7FEC-E81A-4D30-9A4F-E455C7716487}"/>
          </ac:spMkLst>
        </pc:spChg>
      </pc:sldChg>
      <pc:sldChg chg="modSp">
        <pc:chgData name="Williams, Kelly A" userId="S::kwilliams@ldcsb.ca::5687177e-797b-4d87-b52e-cddf033779f0" providerId="AD" clId="Web-{99069158-C997-1E53-682C-0DF25D4056AD}" dt="2018-10-21T20:33:34.484" v="160" actId="20577"/>
        <pc:sldMkLst>
          <pc:docMk/>
          <pc:sldMk cId="1468077987" sldId="264"/>
        </pc:sldMkLst>
        <pc:spChg chg="mod">
          <ac:chgData name="Williams, Kelly A" userId="S::kwilliams@ldcsb.ca::5687177e-797b-4d87-b52e-cddf033779f0" providerId="AD" clId="Web-{99069158-C997-1E53-682C-0DF25D4056AD}" dt="2018-10-21T20:33:34.484" v="160" actId="20577"/>
          <ac:spMkLst>
            <pc:docMk/>
            <pc:sldMk cId="1468077987" sldId="264"/>
            <ac:spMk id="3" creationId="{9B64D18B-FE22-45BB-863F-3111336FB9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renaissance-reformation/early-renaissance1/sculpture-architecture-florence/v/ghiberti-gates-paradi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renaissance-reformation/early-renaissance1/sculpture-architecture-florence/v/brunelleschi-pazzi-chapel-santa-croce-florence-completed-1460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ary.com/browse/early-renaissance" TargetMode="External"/><Relationship Id="rId7" Type="http://schemas.openxmlformats.org/officeDocument/2006/relationships/hyperlink" Target="http://www.sparknotes.com/" TargetMode="External"/><Relationship Id="rId2" Type="http://schemas.openxmlformats.org/officeDocument/2006/relationships/hyperlink" Target="http://www.webexhibits.org/sciartperspective/raphaelperspective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tionary.reference.com/browse/Early%20Renaissance" TargetMode="External"/><Relationship Id="rId5" Type="http://schemas.openxmlformats.org/officeDocument/2006/relationships/hyperlink" Target="http://www.thefreedictionary.com/Early+Renaissance" TargetMode="External"/><Relationship Id="rId4" Type="http://schemas.openxmlformats.org/officeDocument/2006/relationships/hyperlink" Target="http://www.visual-arts-cork.com/history-of-art/early-renaissanc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erard_van_Honthorst_-_Adoration_of_the_Child_-_WGA11655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The early renaissance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7C7C3-3018-4747-987F-54E40280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954"/>
            <a:ext cx="9601200" cy="1485900"/>
          </a:xfrm>
        </p:spPr>
        <p:txBody>
          <a:bodyPr/>
          <a:lstStyle/>
          <a:p>
            <a:r>
              <a:rPr lang="en-US" b="1"/>
              <a:t>Major Historical Events During the Early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4D18B-FE22-45BB-863F-3111336F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1924"/>
            <a:ext cx="9601200" cy="52128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CA" sz="2800" b="1" dirty="0"/>
              <a:t>1397: </a:t>
            </a:r>
            <a:r>
              <a:rPr lang="en-CA" sz="2800" b="1" u="sng" dirty="0"/>
              <a:t>Giovanni de Medici Moves to Florence:</a:t>
            </a:r>
            <a:r>
              <a:rPr lang="en-CA" sz="2800" b="1" dirty="0"/>
              <a:t> Medici (</a:t>
            </a:r>
            <a:r>
              <a:rPr lang="en-CA" sz="2800" dirty="0"/>
              <a:t>the papal banker) moved the headquarters of his business to Florence and became involved in Florentine </a:t>
            </a:r>
            <a:r>
              <a:rPr lang="en-CA" sz="2800" b="1" u="sng" dirty="0"/>
              <a:t>public life</a:t>
            </a:r>
            <a:r>
              <a:rPr lang="en-CA" sz="2800" dirty="0"/>
              <a:t> &amp; patronage of the </a:t>
            </a:r>
            <a:r>
              <a:rPr lang="en-CA" sz="2800" b="1" u="sng" dirty="0"/>
              <a:t>arts</a:t>
            </a:r>
            <a:r>
              <a:rPr lang="en-CA" sz="2800" dirty="0"/>
              <a:t>. </a:t>
            </a:r>
            <a:endParaRPr lang="en-US" sz="2800" dirty="0"/>
          </a:p>
          <a:p>
            <a:pPr marL="383540" indent="-383540"/>
            <a:r>
              <a:rPr lang="en-CA" sz="2800" b="1" dirty="0"/>
              <a:t>1420: </a:t>
            </a:r>
            <a:r>
              <a:rPr lang="en-CA" sz="2800" b="1" u="sng" dirty="0"/>
              <a:t>The Papacy Returns to Rome:</a:t>
            </a:r>
            <a:r>
              <a:rPr lang="en-CA" sz="2800" b="1" dirty="0"/>
              <a:t> </a:t>
            </a:r>
            <a:r>
              <a:rPr lang="en-CA" sz="2800" dirty="0"/>
              <a:t>The Papacy (The system of church government headed by the pope), having been located in Avignon since 1305, </a:t>
            </a:r>
            <a:r>
              <a:rPr lang="en-CA" sz="2800" b="1" u="sng" dirty="0"/>
              <a:t>returns to Rome</a:t>
            </a:r>
            <a:r>
              <a:rPr lang="en-CA" sz="2800" dirty="0"/>
              <a:t>, bringing with it the </a:t>
            </a:r>
            <a:r>
              <a:rPr lang="en-CA" sz="2800" b="1" u="sng" dirty="0"/>
              <a:t>prestige</a:t>
            </a:r>
            <a:r>
              <a:rPr lang="en-CA" sz="2800" dirty="0"/>
              <a:t> and </a:t>
            </a:r>
            <a:r>
              <a:rPr lang="en-CA" sz="2800" b="1" u="sng" dirty="0"/>
              <a:t>wealth</a:t>
            </a:r>
            <a:r>
              <a:rPr lang="en-CA" sz="2800" dirty="0"/>
              <a:t> necessary to rebuild the </a:t>
            </a:r>
            <a:r>
              <a:rPr lang="en-CA" sz="2800" b="1" u="sng" dirty="0"/>
              <a:t>city</a:t>
            </a:r>
            <a:r>
              <a:rPr lang="en-CA" sz="2800" dirty="0"/>
              <a:t>. </a:t>
            </a:r>
            <a:endParaRPr lang="en-US" sz="2800" dirty="0"/>
          </a:p>
          <a:p>
            <a:pPr marL="383540" indent="-383540"/>
            <a:r>
              <a:rPr lang="en-CA" sz="2800" b="1" dirty="0"/>
              <a:t>1429: </a:t>
            </a:r>
            <a:r>
              <a:rPr lang="en-CA" sz="2800" b="1" u="sng" dirty="0" err="1"/>
              <a:t>Cosimo</a:t>
            </a:r>
            <a:r>
              <a:rPr lang="en-CA" sz="2800" b="1" u="sng" dirty="0"/>
              <a:t> de Medici Takes Over his Father's Business</a:t>
            </a:r>
            <a:r>
              <a:rPr lang="en-CA" sz="2800" b="1" dirty="0"/>
              <a:t>- </a:t>
            </a:r>
            <a:r>
              <a:rPr lang="en-CA" sz="2800" dirty="0" err="1"/>
              <a:t>Cosimo</a:t>
            </a:r>
            <a:r>
              <a:rPr lang="en-CA" sz="2800" dirty="0"/>
              <a:t> becomes </a:t>
            </a:r>
            <a:r>
              <a:rPr lang="en-CA" sz="2800" b="1" u="sng" dirty="0"/>
              <a:t>head</a:t>
            </a:r>
            <a:r>
              <a:rPr lang="en-CA" sz="2800" dirty="0"/>
              <a:t> of the bank after his father dies, using his economic power to </a:t>
            </a:r>
            <a:r>
              <a:rPr lang="en-CA" sz="2800" b="1" u="sng" dirty="0"/>
              <a:t>consolidate</a:t>
            </a:r>
            <a:r>
              <a:rPr lang="en-CA" sz="2800" dirty="0"/>
              <a:t> political power. </a:t>
            </a:r>
            <a:endParaRPr lang="en-US" sz="2800" dirty="0"/>
          </a:p>
          <a:p>
            <a:pPr marL="383540" indent="-383540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39D7547-53B1-4753-968E-8F91E8433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856" y="96471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7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AE3DA-4711-4EE1-9AF9-673D1025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8723"/>
            <a:ext cx="9601200" cy="1300285"/>
          </a:xfrm>
        </p:spPr>
        <p:txBody>
          <a:bodyPr/>
          <a:lstStyle/>
          <a:p>
            <a:r>
              <a:rPr lang="en-US" b="1"/>
              <a:t>Major Historical Events During the Early Renaissance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8A781F-F061-4764-AE90-31782538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5242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CA" sz="2600" b="1" dirty="0"/>
              <a:t>1447: </a:t>
            </a:r>
            <a:r>
              <a:rPr lang="en-CA" sz="2600" b="1" u="sng" dirty="0"/>
              <a:t>Pope Nicholas V Ascends to the Throne:</a:t>
            </a:r>
            <a:r>
              <a:rPr lang="en-CA" sz="2600" b="1" dirty="0"/>
              <a:t> </a:t>
            </a:r>
            <a:r>
              <a:rPr lang="en-CA" sz="2600" dirty="0"/>
              <a:t>Pope Nicholas V takes the first steps toward turning Rome into a </a:t>
            </a:r>
            <a:r>
              <a:rPr lang="en-CA" sz="2600" b="1" u="sng" dirty="0"/>
              <a:t>Renaissance</a:t>
            </a:r>
            <a:r>
              <a:rPr lang="en-CA" sz="2600" dirty="0"/>
              <a:t> city, undertaking many construction projects &amp; strongly </a:t>
            </a:r>
            <a:r>
              <a:rPr lang="en-CA" sz="2600" b="1" u="sng" dirty="0"/>
              <a:t>encouraging</a:t>
            </a:r>
            <a:r>
              <a:rPr lang="en-CA" sz="2600" dirty="0"/>
              <a:t> the arts. </a:t>
            </a:r>
            <a:endParaRPr lang="en-US" sz="2600" dirty="0"/>
          </a:p>
          <a:p>
            <a:pPr marL="383540" indent="-383540"/>
            <a:r>
              <a:rPr lang="en-CA" sz="2600" b="1" dirty="0"/>
              <a:t>1453: </a:t>
            </a:r>
            <a:r>
              <a:rPr lang="en-CA" sz="2600" b="1" u="sng" dirty="0"/>
              <a:t>Constantinople Falls</a:t>
            </a:r>
            <a:r>
              <a:rPr lang="en-CA" sz="2600" b="1" dirty="0"/>
              <a:t>: </a:t>
            </a:r>
            <a:r>
              <a:rPr lang="en-CA" sz="2600" dirty="0"/>
              <a:t>The center of the Byzantine Empire, Constantinople falls to the </a:t>
            </a:r>
            <a:r>
              <a:rPr lang="en-CA" sz="2600" b="1" u="sng" dirty="0"/>
              <a:t>Ottoman</a:t>
            </a:r>
            <a:r>
              <a:rPr lang="en-CA" sz="2600" dirty="0"/>
              <a:t> Turks, provoking an </a:t>
            </a:r>
            <a:r>
              <a:rPr lang="en-CA" sz="2600" b="1" u="sng" dirty="0"/>
              <a:t>exodus</a:t>
            </a:r>
            <a:r>
              <a:rPr lang="en-CA" sz="2600" dirty="0"/>
              <a:t> of Greek people and works of art and literature into the Italian city-states. </a:t>
            </a:r>
            <a:endParaRPr lang="en-US" sz="2600" dirty="0"/>
          </a:p>
          <a:p>
            <a:pPr marL="383540" indent="-383540"/>
            <a:r>
              <a:rPr lang="en-CA" sz="2600" b="1" dirty="0"/>
              <a:t>1464: </a:t>
            </a:r>
            <a:r>
              <a:rPr lang="en-CA" sz="2600" b="1" u="sng" dirty="0"/>
              <a:t>Lorenzo de Medici Ascends to Power in Florence:</a:t>
            </a:r>
            <a:r>
              <a:rPr lang="en-CA" sz="2600" b="1" dirty="0"/>
              <a:t> </a:t>
            </a:r>
            <a:r>
              <a:rPr lang="en-CA" sz="2600" dirty="0"/>
              <a:t>After </a:t>
            </a:r>
            <a:r>
              <a:rPr lang="en-CA" sz="2600" dirty="0" err="1"/>
              <a:t>Cosimo's</a:t>
            </a:r>
            <a:r>
              <a:rPr lang="en-CA" sz="2600" dirty="0"/>
              <a:t> death in </a:t>
            </a:r>
            <a:r>
              <a:rPr lang="en-CA" sz="2600" b="1" u="sng" dirty="0"/>
              <a:t>1464</a:t>
            </a:r>
            <a:r>
              <a:rPr lang="en-CA" sz="2600" dirty="0"/>
              <a:t>, power falls into the hands of Lorenzo, who rules until 1491, raising Florence to its </a:t>
            </a:r>
            <a:r>
              <a:rPr lang="en-CA" sz="2600" b="1" u="sng" dirty="0"/>
              <a:t>greatest</a:t>
            </a:r>
            <a:r>
              <a:rPr lang="en-CA" sz="2600" dirty="0"/>
              <a:t> heights of the Renaissance.</a:t>
            </a:r>
          </a:p>
          <a:p>
            <a:pPr marL="383540" indent="-383540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9BC48D5-4F1B-4DDC-AED2-B7F02357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702" y="125779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9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9D0DE-DE72-4A87-8CE8-83057F1F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Significant artists during the early renaissance</a:t>
            </a:r>
          </a:p>
        </p:txBody>
      </p:sp>
    </p:spTree>
    <p:extLst>
      <p:ext uri="{BB962C8B-B14F-4D97-AF65-F5344CB8AC3E}">
        <p14:creationId xmlns:p14="http://schemas.microsoft.com/office/powerpoint/2010/main" val="28567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63D5F-198D-44CA-81B1-D7E20383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9" y="138723"/>
            <a:ext cx="5793475" cy="1485900"/>
          </a:xfrm>
        </p:spPr>
        <p:txBody>
          <a:bodyPr>
            <a:normAutofit/>
          </a:bodyPr>
          <a:lstStyle/>
          <a:p>
            <a:r>
              <a:rPr lang="en-US" sz="3400" b="1"/>
              <a:t>Masaccio: An Early Influence During Italian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40C5DB-FFCC-401C-8955-9045FEA8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377462"/>
            <a:ext cx="6213551" cy="51640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US" sz="2400" dirty="0"/>
              <a:t>An artist by the name of Masaccio played an important role in </a:t>
            </a:r>
            <a:r>
              <a:rPr lang="en-US" sz="2400" b="1" u="sng" dirty="0"/>
              <a:t>shaping</a:t>
            </a:r>
            <a:r>
              <a:rPr lang="en-US" sz="2400" dirty="0"/>
              <a:t> the Early Renaissance in Italy. </a:t>
            </a:r>
          </a:p>
          <a:p>
            <a:pPr marL="383540" indent="-383540"/>
            <a:r>
              <a:rPr lang="en-US" sz="2400"/>
              <a:t>He lived between </a:t>
            </a:r>
            <a:r>
              <a:rPr lang="en-US" sz="2400" b="1" u="sng"/>
              <a:t>1401 and 1428</a:t>
            </a:r>
            <a:r>
              <a:rPr lang="en-US" sz="2400"/>
              <a:t>.</a:t>
            </a:r>
            <a:endParaRPr lang="en-US" sz="2400" dirty="0"/>
          </a:p>
          <a:p>
            <a:pPr marL="383540" indent="-383540"/>
            <a:r>
              <a:rPr lang="en-US" sz="2400" dirty="0"/>
              <a:t>Masaccio was known for using the </a:t>
            </a:r>
            <a:r>
              <a:rPr lang="en-US" sz="2400" b="1" u="sng" dirty="0"/>
              <a:t>fresco</a:t>
            </a:r>
            <a:r>
              <a:rPr lang="en-US" sz="2400" dirty="0"/>
              <a:t> technique.</a:t>
            </a:r>
          </a:p>
          <a:p>
            <a:pPr marL="383540" indent="-383540"/>
            <a:r>
              <a:rPr lang="en-US" sz="2400" b="1" dirty="0"/>
              <a:t>Fresco</a:t>
            </a:r>
            <a:r>
              <a:rPr lang="en-US" sz="2400" dirty="0"/>
              <a:t>: "</a:t>
            </a:r>
            <a:r>
              <a:rPr lang="en-US" sz="2400" b="1" u="sng" dirty="0"/>
              <a:t>A method of painting in which pigments are applied to a thin layer of wet plaster so that they will be absorbed and the painting becomes part of the wall</a:t>
            </a:r>
            <a:r>
              <a:rPr lang="en-US" sz="2400" dirty="0"/>
              <a:t>."</a:t>
            </a:r>
          </a:p>
          <a:p>
            <a:pPr marL="383540" indent="-383540"/>
            <a:r>
              <a:rPr lang="en-US" sz="2400" dirty="0"/>
              <a:t>The image on the right is one of Masaccio's most celebrated works of art.  It is titled, </a:t>
            </a:r>
            <a:r>
              <a:rPr lang="en-US" sz="2400" b="1" i="1" u="sng" dirty="0"/>
              <a:t>The Holy Trinity</a:t>
            </a:r>
            <a:r>
              <a:rPr lang="en-US" sz="2400" dirty="0"/>
              <a:t>.  Masaccio worked in fresco when he created this piece in 1428.</a:t>
            </a:r>
          </a:p>
          <a:p>
            <a:pPr marL="383540" indent="-38354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picture containing building, wooden, old, sitting&#10;&#10;Description generated with high confidence">
            <a:extLst>
              <a:ext uri="{FF2B5EF4-FFF2-40B4-BE49-F238E27FC236}">
                <a16:creationId xmlns:a16="http://schemas.microsoft.com/office/drawing/2014/main" xmlns="" id="{178F3D0C-F875-4D7C-8F65-D0094D182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4" b="21707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9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7088E-322B-441C-B351-557D93B2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246185"/>
            <a:ext cx="10493524" cy="1485900"/>
          </a:xfrm>
        </p:spPr>
        <p:txBody>
          <a:bodyPr>
            <a:normAutofit/>
          </a:bodyPr>
          <a:lstStyle/>
          <a:p>
            <a:r>
              <a:rPr lang="en-US" b="1"/>
              <a:t>Fra Angelico (1400 –1455)</a:t>
            </a: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2EA74-ACB6-43C3-B19A-413A9859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1182078"/>
            <a:ext cx="5072437" cy="54570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200" dirty="0"/>
              <a:t>Fra Angelico was known for his painting and his strong faith.</a:t>
            </a:r>
          </a:p>
          <a:p>
            <a:pPr marL="383540" indent="-383540"/>
            <a:r>
              <a:rPr lang="en-US" sz="2200" dirty="0"/>
              <a:t>He made a conscious effort to "not </a:t>
            </a:r>
            <a:r>
              <a:rPr lang="en-US" sz="2200" b="1" u="sng" dirty="0"/>
              <a:t>retouch</a:t>
            </a:r>
            <a:r>
              <a:rPr lang="en-US" sz="2200" dirty="0"/>
              <a:t> or try to improve a painting once it was finished.  He felt that to do so would be to </a:t>
            </a:r>
            <a:r>
              <a:rPr lang="en-US" sz="2200" b="1" u="sng" dirty="0"/>
              <a:t>tamper</a:t>
            </a:r>
            <a:r>
              <a:rPr lang="en-US" sz="2200" dirty="0"/>
              <a:t> with the </a:t>
            </a:r>
            <a:r>
              <a:rPr lang="en-US" sz="2200" b="1" u="sng" dirty="0"/>
              <a:t>will</a:t>
            </a:r>
            <a:r>
              <a:rPr lang="en-US" sz="2200" dirty="0"/>
              <a:t> of God."</a:t>
            </a:r>
          </a:p>
          <a:p>
            <a:pPr marL="383540" indent="-383540"/>
            <a:r>
              <a:rPr lang="en-US" sz="2200" dirty="0"/>
              <a:t>One of his most famous works of art is titled, </a:t>
            </a:r>
            <a:r>
              <a:rPr lang="en-US" sz="2200" b="1" i="1" u="sng" dirty="0"/>
              <a:t>The Annunciation</a:t>
            </a:r>
            <a:r>
              <a:rPr lang="en-US" sz="2200" dirty="0"/>
              <a:t> (1440-45).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200" dirty="0"/>
              <a:t>This piece depicts the angel Gabriel announcing to Mary that she is to be the </a:t>
            </a:r>
            <a:r>
              <a:rPr lang="en-US" sz="2200" b="1" u="sng" dirty="0"/>
              <a:t>mother</a:t>
            </a:r>
            <a:r>
              <a:rPr lang="en-US" sz="2200" dirty="0"/>
              <a:t> of God's Son.</a:t>
            </a:r>
          </a:p>
          <a:p>
            <a:pPr marL="383540" indent="-383540"/>
            <a:r>
              <a:rPr lang="en-US" sz="2200" b="1" dirty="0"/>
              <a:t>Think-Pair-Share</a:t>
            </a:r>
            <a:r>
              <a:rPr lang="en-US" sz="2200" dirty="0"/>
              <a:t>: How would you describe Fra Angelico's style?</a:t>
            </a:r>
          </a:p>
          <a:p>
            <a:pPr marL="383540" indent="-383540"/>
            <a:endParaRPr lang="en-US" sz="1500"/>
          </a:p>
          <a:p>
            <a:pPr marL="383540" indent="-383540"/>
            <a:endParaRPr lang="en-US" sz="1500"/>
          </a:p>
          <a:p>
            <a:pPr marL="383540" indent="-383540"/>
            <a:endParaRPr lang="en-US" sz="1500"/>
          </a:p>
        </p:txBody>
      </p:sp>
      <p:pic>
        <p:nvPicPr>
          <p:cNvPr id="6" name="Picture 6" descr="A picture containing building, bench, ground, outdoor&#10;&#10;Description generated with very high confidence">
            <a:extLst>
              <a:ext uri="{FF2B5EF4-FFF2-40B4-BE49-F238E27FC236}">
                <a16:creationId xmlns:a16="http://schemas.microsoft.com/office/drawing/2014/main" xmlns="" id="{912C1E53-2EE8-40C9-BA59-458ECC714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641" y="1491964"/>
            <a:ext cx="5105445" cy="35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AEFF1-59CF-43B5-AD25-B30474B4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148492"/>
            <a:ext cx="5793475" cy="792285"/>
          </a:xfrm>
        </p:spPr>
        <p:txBody>
          <a:bodyPr>
            <a:noAutofit/>
          </a:bodyPr>
          <a:lstStyle/>
          <a:p>
            <a:r>
              <a:rPr lang="en-US" sz="3200" b="1"/>
              <a:t>Lorenzo Ghiberti (1378- 1455)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35310-1630-4A50-BBA2-41E4FCF5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996462"/>
            <a:ext cx="5793475" cy="5672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/>
              <a:t>Lorenzo Ghiberti was a </a:t>
            </a:r>
            <a:r>
              <a:rPr lang="en-US" sz="2400" b="1" u="sng"/>
              <a:t>sculptor</a:t>
            </a:r>
            <a:r>
              <a:rPr lang="en-US" sz="2400"/>
              <a:t>.</a:t>
            </a:r>
          </a:p>
          <a:p>
            <a:pPr marL="383540" indent="-383540"/>
            <a:r>
              <a:rPr lang="en-US" sz="2400"/>
              <a:t>Ghiberti's artistic style was a combination of the new Renaissance style and the </a:t>
            </a:r>
            <a:r>
              <a:rPr lang="en-US" sz="2400" b="1" u="sng"/>
              <a:t>Gothic</a:t>
            </a:r>
            <a:r>
              <a:rPr lang="en-US" sz="2400"/>
              <a:t> style that had dominated in previous </a:t>
            </a:r>
            <a:r>
              <a:rPr lang="en-US" sz="2400" dirty="0"/>
              <a:t>years.</a:t>
            </a:r>
          </a:p>
          <a:p>
            <a:pPr marL="383540" indent="-383540"/>
            <a:r>
              <a:rPr lang="en-US" sz="2400"/>
              <a:t>He produced several works for the Baptistry of the </a:t>
            </a:r>
            <a:r>
              <a:rPr lang="en-US" sz="2400" b="1" u="sng"/>
              <a:t>Florence Cathedral</a:t>
            </a:r>
            <a:r>
              <a:rPr lang="en-US" sz="2400"/>
              <a:t>.</a:t>
            </a:r>
          </a:p>
          <a:p>
            <a:pPr marL="383540" indent="-383540"/>
            <a:r>
              <a:rPr lang="en-US" sz="2400"/>
              <a:t>Ghiberti devoted </a:t>
            </a:r>
            <a:r>
              <a:rPr lang="en-US" sz="2400" b="1" u="sng"/>
              <a:t>21</a:t>
            </a:r>
            <a:r>
              <a:rPr lang="en-US" sz="2400"/>
              <a:t> years to completing 28 bronze panels used on the doors of the Baptistry.  </a:t>
            </a:r>
          </a:p>
          <a:p>
            <a:pPr marL="383540" indent="-383540"/>
            <a:r>
              <a:rPr lang="en-US" sz="2400"/>
              <a:t>The doors are known as "</a:t>
            </a:r>
            <a:r>
              <a:rPr lang="en-US" sz="2400" b="1" i="1" u="sng"/>
              <a:t>The Gates of Paradise</a:t>
            </a:r>
            <a:r>
              <a:rPr lang="en-US" sz="2400"/>
              <a:t>."</a:t>
            </a:r>
          </a:p>
          <a:p>
            <a:pPr marL="383540" indent="-383540"/>
            <a:r>
              <a:rPr lang="en-US" sz="2400"/>
              <a:t>The doors depict the sacrifice of </a:t>
            </a:r>
            <a:r>
              <a:rPr lang="en-US" sz="2400" b="1" u="sng"/>
              <a:t>Isaac</a:t>
            </a:r>
            <a:r>
              <a:rPr lang="en-US" sz="2400"/>
              <a:t>.</a:t>
            </a:r>
          </a:p>
          <a:p>
            <a:pPr marL="383540" indent="-383540"/>
            <a:endParaRPr lang="en-US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building, indoor&#10;&#10;Description generated with high confidence">
            <a:extLst>
              <a:ext uri="{FF2B5EF4-FFF2-40B4-BE49-F238E27FC236}">
                <a16:creationId xmlns:a16="http://schemas.microsoft.com/office/drawing/2014/main" xmlns="" id="{7CC0E52B-236E-4A03-B890-5553BF1CF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7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91C78-B32F-4686-A732-10571597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Video: Ghiberti's Gates of Paradise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788400-42FC-42C3-960A-4A3722B48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>
                <a:hlinkClick r:id="rId2"/>
              </a:rPr>
              <a:t>https://www.khanacademy.org/humanities/renaissance-reformation/early-renaissance1/sculpture-architecture-florence/v/ghiberti-gates-paradise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DA0F0-5CEB-483B-9F1A-8FC60F8A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265723"/>
            <a:ext cx="6176776" cy="792285"/>
          </a:xfrm>
        </p:spPr>
        <p:txBody>
          <a:bodyPr>
            <a:normAutofit/>
          </a:bodyPr>
          <a:lstStyle/>
          <a:p>
            <a:r>
              <a:rPr lang="en-US" b="1"/>
              <a:t>Donatello (1386 – 1466)</a:t>
            </a:r>
          </a:p>
        </p:txBody>
      </p:sp>
      <p:pic>
        <p:nvPicPr>
          <p:cNvPr id="4" name="Picture 4" descr="A statue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2A7851D3-5879-4DC5-8D57-C826BF695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3" r="10816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34C6C-1F06-4200-B90C-23D9BDBA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084386"/>
            <a:ext cx="6176776" cy="5564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/>
              <a:t>Donatello started off his career as an assistant for </a:t>
            </a:r>
            <a:r>
              <a:rPr lang="en-US" sz="2400" b="1" u="sng"/>
              <a:t>Ghiberti</a:t>
            </a:r>
            <a:r>
              <a:rPr lang="en-US" sz="2400"/>
              <a:t>.</a:t>
            </a:r>
          </a:p>
          <a:p>
            <a:pPr marL="383540" indent="-383540"/>
            <a:r>
              <a:rPr lang="en-US" sz="2400"/>
              <a:t>He was concerned with </a:t>
            </a:r>
            <a:r>
              <a:rPr lang="en-US" sz="2400" b="1" u="sng"/>
              <a:t>realism</a:t>
            </a:r>
            <a:r>
              <a:rPr lang="en-US" sz="2400"/>
              <a:t> and </a:t>
            </a:r>
            <a:r>
              <a:rPr lang="en-US" sz="2400" b="1" u="sng"/>
              <a:t>perspective</a:t>
            </a:r>
            <a:r>
              <a:rPr lang="en-US" sz="2400"/>
              <a:t>.</a:t>
            </a:r>
          </a:p>
          <a:p>
            <a:pPr marL="383540" indent="-383540"/>
            <a:r>
              <a:rPr lang="en-US" sz="2400"/>
              <a:t>He was known for his </a:t>
            </a:r>
            <a:r>
              <a:rPr lang="en-US" sz="2400" b="1" u="sng"/>
              <a:t>sculptures</a:t>
            </a:r>
            <a:r>
              <a:rPr lang="en-US" sz="2400"/>
              <a:t>.</a:t>
            </a:r>
          </a:p>
          <a:p>
            <a:pPr marL="383540" indent="-383540"/>
            <a:r>
              <a:rPr lang="en-US" sz="2400"/>
              <a:t>The sculpture on the left is Donatello's </a:t>
            </a:r>
            <a:r>
              <a:rPr lang="en-US" sz="2400" b="1" i="1" u="sng"/>
              <a:t>St. Mark.</a:t>
            </a:r>
            <a:endParaRPr lang="en-US" sz="2400"/>
          </a:p>
          <a:p>
            <a:pPr marL="383540" indent="-383540"/>
            <a:r>
              <a:rPr lang="en-US" sz="2400"/>
              <a:t>He often made the upper section of his sculptures longer if the sculptures were going to be placed at eye level in churches. 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400" b="1"/>
              <a:t>Think-Pair-Share:</a:t>
            </a:r>
            <a:r>
              <a:rPr lang="en-US" sz="2400"/>
              <a:t> Why do you think Donatello took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104431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ACF7D-55BC-4149-B7C4-FC744B49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148492"/>
            <a:ext cx="3656419" cy="1192824"/>
          </a:xfrm>
        </p:spPr>
        <p:txBody>
          <a:bodyPr>
            <a:normAutofit/>
          </a:bodyPr>
          <a:lstStyle/>
          <a:p>
            <a:r>
              <a:rPr lang="en-US" sz="3700" b="1"/>
              <a:t>Sandro Botticelli (1445 – 1510)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group of people standing in front of a crowd&#10;&#10;Description generated with high confidence">
            <a:extLst>
              <a:ext uri="{FF2B5EF4-FFF2-40B4-BE49-F238E27FC236}">
                <a16:creationId xmlns:a16="http://schemas.microsoft.com/office/drawing/2014/main" xmlns="" id="{CDCA990D-94E3-4B0C-B614-4DBA8E28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099093"/>
            <a:ext cx="6517065" cy="4339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AC064-1BF5-438B-BC7D-DA70D25E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1338385"/>
            <a:ext cx="3656419" cy="5271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Sandro Botticelli was a </a:t>
            </a:r>
            <a:r>
              <a:rPr lang="en-US" b="1" u="sng"/>
              <a:t>painter</a:t>
            </a:r>
            <a:r>
              <a:rPr lang="en-US"/>
              <a:t>.</a:t>
            </a:r>
          </a:p>
          <a:p>
            <a:pPr marL="383540" indent="-383540"/>
            <a:r>
              <a:rPr lang="en-US"/>
              <a:t>His paintings "are now ranked among the most </a:t>
            </a:r>
            <a:r>
              <a:rPr lang="en-US" b="1" u="sng"/>
              <a:t>admired</a:t>
            </a:r>
            <a:r>
              <a:rPr lang="en-US"/>
              <a:t> of the Renaissance period.</a:t>
            </a:r>
          </a:p>
          <a:p>
            <a:pPr marL="383540" indent="-383540"/>
            <a:r>
              <a:rPr lang="en-US"/>
              <a:t>The figure on the left is Botticelli's  </a:t>
            </a:r>
            <a:r>
              <a:rPr lang="en-US" b="1" i="1" u="sng"/>
              <a:t>Adoration of the Magi</a:t>
            </a:r>
            <a:r>
              <a:rPr lang="en-US"/>
              <a:t> (1481).  It depicts the Holy Family.</a:t>
            </a:r>
            <a:endParaRPr lang="en-US" dirty="0"/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b="1"/>
              <a:t>What elements and principles of design did Botticelli use in this work?</a:t>
            </a:r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5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D0DE3-7EB1-4A14-85C1-19D621A8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Brunelleschi: Designing the Dome of the Florence Cathedral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40D193-ED45-4C5F-8B37-5C8A4A11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215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US" sz="2400"/>
              <a:t>Recall: Filippo Brunelleschi discovered linear </a:t>
            </a:r>
            <a:r>
              <a:rPr lang="en-US" sz="2400" b="1" u="sng"/>
              <a:t>perspective</a:t>
            </a:r>
            <a:r>
              <a:rPr lang="en-US" sz="2400"/>
              <a:t>.</a:t>
            </a:r>
            <a:endParaRPr lang="en-US" sz="2400" dirty="0"/>
          </a:p>
          <a:p>
            <a:pPr marL="383540" indent="-383540"/>
            <a:r>
              <a:rPr lang="en-US" sz="2400"/>
              <a:t>He pursued a career in </a:t>
            </a:r>
            <a:r>
              <a:rPr lang="en-US" sz="2400" b="1" u="sng"/>
              <a:t>architecture</a:t>
            </a:r>
            <a:r>
              <a:rPr lang="en-US" sz="2400"/>
              <a:t> after losing the opportunity to design the doors for the Baptistry in Florence.</a:t>
            </a:r>
            <a:endParaRPr lang="en-US" sz="2400" dirty="0"/>
          </a:p>
          <a:p>
            <a:pPr marL="383540" indent="-383540"/>
            <a:r>
              <a:rPr lang="en-US" sz="2400"/>
              <a:t>He was given the chance to create the </a:t>
            </a:r>
            <a:r>
              <a:rPr lang="en-US" sz="2400" b="1" u="sng"/>
              <a:t>dome</a:t>
            </a:r>
            <a:r>
              <a:rPr lang="en-US" sz="2400"/>
              <a:t> of the Florence Cathedral.</a:t>
            </a:r>
            <a:endParaRPr lang="en-US" sz="2400" dirty="0"/>
          </a:p>
          <a:p>
            <a:pPr marL="383540" indent="-383540"/>
            <a:r>
              <a:rPr lang="en-US" sz="2400"/>
              <a:t>The project took </a:t>
            </a:r>
            <a:r>
              <a:rPr lang="en-US" sz="2400" b="1" u="sng"/>
              <a:t>16</a:t>
            </a:r>
            <a:r>
              <a:rPr lang="en-US" sz="2400"/>
              <a:t> years to complete.</a:t>
            </a:r>
            <a:endParaRPr lang="en-US" sz="2400" dirty="0"/>
          </a:p>
          <a:p>
            <a:pPr marL="383540" indent="-383540"/>
            <a:r>
              <a:rPr lang="en-US" sz="2400"/>
              <a:t>Video:</a:t>
            </a:r>
            <a:endParaRPr lang="en-US" sz="2400" dirty="0"/>
          </a:p>
          <a:p>
            <a:pPr marL="383540" indent="-383540"/>
            <a:r>
              <a:rPr lang="en-US" sz="2400" dirty="0">
                <a:hlinkClick r:id="rId2"/>
              </a:rPr>
              <a:t>https://www.khanacademy.org/humanities/renaissance-reformation/early-renaissance1/sculpture-architecture-florence/v/brunelleschi-pazzi-chapel-santa-croce-florence-completed-1460s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53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D8CCE-B5A5-400E-82C9-64C6B3E1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Think-Pair-Share: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F8542-81D7-4D75-BAFC-122749180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What comes to mind when you think of the Renaissance?</a:t>
            </a:r>
          </a:p>
          <a:p>
            <a:pPr marL="383540" indent="-383540"/>
            <a:r>
              <a:rPr lang="en-US" sz="2800" dirty="0"/>
              <a:t>With your elbow partner, write down any words or names that come to mind.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05B77D7-AF4D-466A-B4A4-EA15C3D4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785" y="3946970"/>
            <a:ext cx="4286738" cy="192413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67F7DAB-889E-4C63-AB57-3DC99A27D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010" y="174625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5F0B6-CC82-4F9D-A3FC-7EA90267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7F417F-0B88-4583-A49A-D1A9263A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83540" indent="-383540"/>
            <a:r>
              <a:rPr lang="en-US" dirty="0" err="1"/>
              <a:t>Mittler</a:t>
            </a:r>
            <a:r>
              <a:rPr lang="en-US" dirty="0"/>
              <a:t>, G. (2006). </a:t>
            </a:r>
            <a:r>
              <a:rPr lang="en-US" i="1" dirty="0"/>
              <a:t>Art in Focus</a:t>
            </a:r>
            <a:r>
              <a:rPr lang="en-US" dirty="0"/>
              <a:t>. McGraw-Hill</a:t>
            </a:r>
            <a:endParaRPr lang="en-US" dirty="0" smtClean="0">
              <a:hlinkClick r:id="rId2"/>
            </a:endParaRPr>
          </a:p>
          <a:p>
            <a:pPr marL="383540" indent="-383540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://www.webexhibits.org/sciartperspective/raphaelperspective1.html</a:t>
            </a:r>
            <a:r>
              <a:rPr lang="en-US" dirty="0"/>
              <a:t> </a:t>
            </a:r>
          </a:p>
          <a:p>
            <a:pPr marL="383540" indent="-383540"/>
            <a:r>
              <a:rPr lang="en-US" dirty="0">
                <a:hlinkClick r:id="rId3"/>
              </a:rPr>
              <a:t>https://www.dictionary.com/browse/early-renaissance</a:t>
            </a:r>
            <a:endParaRPr lang="en-US" dirty="0"/>
          </a:p>
          <a:p>
            <a:pPr marL="383540" indent="-383540"/>
            <a:r>
              <a:rPr lang="en-CA" dirty="0"/>
              <a:t>Collins, Neil. MA LLB (Editor).”Early Renaissance”. Art Encyclopedia, 2011. 20 March 2011  </a:t>
            </a:r>
            <a:r>
              <a:rPr lang="en-CA" u="sng" dirty="0">
                <a:hlinkClick r:id="rId4"/>
              </a:rPr>
              <a:t>www.visual-arts-cork.com/history-of-art/early-renaissance.htm</a:t>
            </a:r>
            <a:endParaRPr lang="en-US" dirty="0"/>
          </a:p>
          <a:p>
            <a:pPr marL="383540" indent="-383540"/>
            <a:r>
              <a:rPr lang="en-CA" dirty="0"/>
              <a:t>Delahunt, Michael R. "Renaissance." &amp; “Chiaroscuro” </a:t>
            </a:r>
            <a:r>
              <a:rPr lang="en-CA" u="sng" dirty="0" err="1"/>
              <a:t>ArtLex</a:t>
            </a:r>
            <a:r>
              <a:rPr lang="en-CA" u="sng" dirty="0"/>
              <a:t> Art Dictionary</a:t>
            </a:r>
            <a:r>
              <a:rPr lang="en-CA" dirty="0"/>
              <a:t> . 14 March 2011. 20 March 2011    &lt;www.artlex.com&gt;.</a:t>
            </a:r>
            <a:endParaRPr lang="en-US" dirty="0"/>
          </a:p>
          <a:p>
            <a:pPr marL="383540" indent="-383540"/>
            <a:r>
              <a:rPr lang="en-CA" dirty="0"/>
              <a:t>"Early Renaissance." </a:t>
            </a:r>
            <a:r>
              <a:rPr lang="en-CA" u="sng" dirty="0"/>
              <a:t>Collins English Dictionary – Complete and Unabridged</a:t>
            </a:r>
            <a:r>
              <a:rPr lang="en-CA" dirty="0"/>
              <a:t>. 1991, 1994, 1998, 2000, 2003. HarperCollins Publishers. 20 March 2011. 20 Mar. 2011 &lt;</a:t>
            </a:r>
            <a:r>
              <a:rPr lang="en-CA" u="sng" dirty="0">
                <a:hlinkClick r:id="rId5"/>
              </a:rPr>
              <a:t>www.thefreedictionary.com/Early+Renaissance</a:t>
            </a:r>
            <a:r>
              <a:rPr lang="en-CA" u="sng" dirty="0"/>
              <a:t>&gt;</a:t>
            </a:r>
            <a:endParaRPr lang="en-US" dirty="0"/>
          </a:p>
          <a:p>
            <a:pPr marL="0" indent="-383540"/>
            <a:r>
              <a:rPr lang="en-CA" dirty="0"/>
              <a:t>"Early Renaissance." </a:t>
            </a:r>
            <a:r>
              <a:rPr lang="en-CA" i="1" dirty="0"/>
              <a:t>Dictionary.com Unabridged</a:t>
            </a:r>
            <a:r>
              <a:rPr lang="en-CA" dirty="0"/>
              <a:t>. Random House, Inc. 20 Mar. 2011. &lt;</a:t>
            </a:r>
            <a:r>
              <a:rPr lang="en-CA" u="sng" dirty="0">
                <a:hlinkClick r:id="rId6"/>
              </a:rPr>
              <a:t>dictionary.reference.com/browse/Early Renaissance</a:t>
            </a:r>
            <a:r>
              <a:rPr lang="en-CA" u="sng" dirty="0"/>
              <a:t>&gt;.</a:t>
            </a:r>
            <a:endParaRPr lang="en-US" dirty="0"/>
          </a:p>
          <a:p>
            <a:pPr marL="383540" indent="-383540"/>
            <a:r>
              <a:rPr lang="en-CA" dirty="0" err="1"/>
              <a:t>SparkNotes</a:t>
            </a:r>
            <a:r>
              <a:rPr lang="en-CA" dirty="0"/>
              <a:t> Editors. “</a:t>
            </a:r>
            <a:r>
              <a:rPr lang="en-CA" dirty="0" err="1"/>
              <a:t>SparkNote</a:t>
            </a:r>
            <a:r>
              <a:rPr lang="en-CA" dirty="0"/>
              <a:t> on Italian Renaissance (1330-1550).” SparkNotes.com. </a:t>
            </a:r>
            <a:r>
              <a:rPr lang="en-CA" dirty="0" err="1"/>
              <a:t>SparkNotes</a:t>
            </a:r>
            <a:r>
              <a:rPr lang="en-CA" dirty="0"/>
              <a:t> LLC. </a:t>
            </a:r>
            <a:r>
              <a:rPr lang="en-CA" dirty="0" err="1"/>
              <a:t>n.d.</a:t>
            </a:r>
            <a:r>
              <a:rPr lang="en-CA" dirty="0"/>
              <a:t>. Web. 17 Mar. 2011. 20 Mar. 2011 </a:t>
            </a:r>
            <a:r>
              <a:rPr lang="en-CA" u="sng" dirty="0">
                <a:hlinkClick r:id="rId7"/>
              </a:rPr>
              <a:t>www.sparknotes.com</a:t>
            </a:r>
            <a:endParaRPr lang="en-US" dirty="0"/>
          </a:p>
          <a:p>
            <a:pPr marL="383540" indent="-383540"/>
            <a:r>
              <a:rPr lang="en-CA" dirty="0"/>
              <a:t>Strickland, Carol. </a:t>
            </a:r>
            <a:r>
              <a:rPr lang="en-CA" u="sng" dirty="0"/>
              <a:t> The Annotated Mona Lisa</a:t>
            </a:r>
            <a:r>
              <a:rPr lang="en-CA" dirty="0"/>
              <a:t>. 2</a:t>
            </a:r>
            <a:r>
              <a:rPr lang="en-CA" baseline="30000" dirty="0"/>
              <a:t>nd</a:t>
            </a:r>
            <a:r>
              <a:rPr lang="en-CA" dirty="0"/>
              <a:t>. Kansas City, Kansas: Andrews </a:t>
            </a:r>
            <a:r>
              <a:rPr lang="en-CA" dirty="0" err="1"/>
              <a:t>McMeel</a:t>
            </a:r>
            <a:r>
              <a:rPr lang="en-CA" dirty="0"/>
              <a:t> Publishing, 2007. </a:t>
            </a:r>
            <a:endParaRPr lang="en-US" dirty="0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3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73CA416B-01DA-406E-ADAA-BF54355BE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7" r="1" b="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46CD03-D076-40A3-9AA4-2B7BB288B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AB2B6-A499-46D7-B3FB-F487B4D6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b="1"/>
              <a:t>What was the Early Renaissance?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D28697-83F7-4C09-A9B2-6CAA58855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0A4F7-1155-4C2F-854E-A54D1DC7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2385"/>
            <a:ext cx="9601200" cy="47732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This was a period of art that originated in </a:t>
            </a:r>
            <a:r>
              <a:rPr lang="en-US" sz="2800" b="1" u="sng" dirty="0"/>
              <a:t>Florence</a:t>
            </a:r>
            <a:r>
              <a:rPr lang="en-US" sz="2800" dirty="0"/>
              <a:t>, Italy in the </a:t>
            </a:r>
            <a:r>
              <a:rPr lang="en-US" sz="2800" b="1" u="sng" dirty="0"/>
              <a:t>15th century</a:t>
            </a:r>
            <a:r>
              <a:rPr lang="en-US" sz="2800" dirty="0"/>
              <a:t> and then expanded to other parts of Europe.</a:t>
            </a:r>
          </a:p>
          <a:p>
            <a:pPr marL="383540" indent="-383540"/>
            <a:r>
              <a:rPr lang="en-US" sz="2800" dirty="0"/>
              <a:t>The term 'Renaissance' means '</a:t>
            </a:r>
            <a:r>
              <a:rPr lang="en-US" sz="2800" b="1" u="sng" dirty="0"/>
              <a:t>rebirth</a:t>
            </a:r>
            <a:r>
              <a:rPr lang="en-US" sz="2800" dirty="0"/>
              <a:t>.'</a:t>
            </a:r>
          </a:p>
          <a:p>
            <a:pPr marL="383540" indent="-383540"/>
            <a:r>
              <a:rPr lang="en-US" sz="2800" dirty="0"/>
              <a:t>Areas of focus: </a:t>
            </a:r>
            <a:r>
              <a:rPr lang="en-CA" sz="2800" b="1" u="sng" dirty="0"/>
              <a:t>human beings, the human environment, science, mathematics, and philosophy</a:t>
            </a:r>
            <a:r>
              <a:rPr lang="en-CA" sz="2800" dirty="0"/>
              <a:t>.</a:t>
            </a:r>
          </a:p>
          <a:p>
            <a:pPr marL="383540" indent="-383540"/>
            <a:r>
              <a:rPr lang="en-CA" sz="2800" dirty="0"/>
              <a:t>Religion was </a:t>
            </a:r>
            <a:r>
              <a:rPr lang="en-CA" sz="2800" b="1" u="sng" dirty="0"/>
              <a:t>no longer</a:t>
            </a:r>
            <a:r>
              <a:rPr lang="en-CA" sz="2800" dirty="0"/>
              <a:t> the main source of inspiration for artists.</a:t>
            </a:r>
          </a:p>
          <a:p>
            <a:pPr marL="383540" indent="-383540"/>
            <a:r>
              <a:rPr lang="en-CA" sz="2800" dirty="0"/>
              <a:t>Artists were interested in "</a:t>
            </a:r>
            <a:r>
              <a:rPr lang="en-CA" sz="2800" b="1" u="sng" dirty="0"/>
              <a:t>creating works that mirrored the people, places, and events of the real world</a:t>
            </a:r>
            <a:r>
              <a:rPr lang="en-CA" sz="2800" dirty="0"/>
              <a:t>."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A9DB434-9858-42A5-864B-53F4CC831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241" y="14531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8A13A-977C-4EC1-92F6-7910281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Advancements during the early renaissance</a:t>
            </a:r>
          </a:p>
        </p:txBody>
      </p:sp>
    </p:spTree>
    <p:extLst>
      <p:ext uri="{BB962C8B-B14F-4D97-AF65-F5344CB8AC3E}">
        <p14:creationId xmlns:p14="http://schemas.microsoft.com/office/powerpoint/2010/main" val="412904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2F120-69C2-414C-B1D0-CD027956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Growth of Humanism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17622-0FCD-4180-8EAF-6841F1DF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90615"/>
            <a:ext cx="9601200" cy="42457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CA" sz="2800" dirty="0"/>
              <a:t>During the Early Renaissance, many artists and intellectuals were drawn to Humanism.</a:t>
            </a:r>
          </a:p>
          <a:p>
            <a:pPr marL="383540" indent="-383540"/>
            <a:r>
              <a:rPr lang="en-CA" sz="2800" dirty="0"/>
              <a:t>It was based on ideologies that were popular during ancient </a:t>
            </a:r>
            <a:r>
              <a:rPr lang="en-CA" sz="2800" b="1" u="sng" dirty="0"/>
              <a:t>Greece and Rome</a:t>
            </a:r>
            <a:r>
              <a:rPr lang="en-CA" sz="2800" dirty="0"/>
              <a:t>.</a:t>
            </a:r>
          </a:p>
          <a:p>
            <a:pPr marL="383540" indent="-383540"/>
            <a:r>
              <a:rPr lang="en-CA" sz="2800" dirty="0"/>
              <a:t>Humanism was "</a:t>
            </a:r>
            <a:r>
              <a:rPr lang="en-CA" sz="2800" b="1" u="sng" dirty="0"/>
              <a:t>a philosophical way of thinking [that involved] placing Man at the center of all things, with less importance on God</a:t>
            </a:r>
            <a:r>
              <a:rPr lang="en-CA" sz="2800" dirty="0"/>
              <a:t>."</a:t>
            </a:r>
          </a:p>
          <a:p>
            <a:pPr marL="383540" indent="-383540"/>
            <a:r>
              <a:rPr lang="en-CA" sz="2800" dirty="0"/>
              <a:t>Humanism also "</a:t>
            </a:r>
            <a:r>
              <a:rPr lang="en-CA" sz="2800" b="1" u="sng" dirty="0"/>
              <a:t>led to a close study of the human figure and a return to the nude</a:t>
            </a:r>
            <a:r>
              <a:rPr lang="en-CA" sz="2800" dirty="0"/>
              <a:t>."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A232A0C9-D37A-4A15-901C-7D255721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342" y="116218"/>
            <a:ext cx="1697565" cy="176417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2408AB4-B2B6-45D0-A4D1-15C8D282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163" y="18439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2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AD3F4-5663-4DFE-BE90-52B04AB3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en-US" b="1" dirty="0"/>
              <a:t>The Evolution of the Printing Press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7E2D8A-19BE-48A0-889C-CCAC02348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BF22EC-4038-466D-9BAE-E0092F8B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88" y="645106"/>
            <a:ext cx="4067003" cy="524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4AD9F3-A3FC-40E4-A762-6982134E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2286000"/>
            <a:ext cx="5127172" cy="4275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In the mid-15th century, a German man named </a:t>
            </a:r>
            <a:r>
              <a:rPr lang="en-US" sz="2400" b="1" u="sng" dirty="0"/>
              <a:t>Johannes Gutenberg</a:t>
            </a:r>
            <a:r>
              <a:rPr lang="en-US" sz="2400" dirty="0"/>
              <a:t> perfected the printing press.</a:t>
            </a:r>
          </a:p>
          <a:p>
            <a:pPr marL="383540" indent="-383540"/>
            <a:r>
              <a:rPr lang="en-US" sz="2400" dirty="0"/>
              <a:t>This played a key role in </a:t>
            </a:r>
            <a:r>
              <a:rPr lang="en-US" sz="2400" b="1" u="sng" dirty="0"/>
              <a:t>advancing</a:t>
            </a:r>
            <a:r>
              <a:rPr lang="en-US" sz="2400" dirty="0"/>
              <a:t> the Early Renaissance.</a:t>
            </a:r>
          </a:p>
          <a:p>
            <a:pPr marL="383540" indent="-383540"/>
            <a:r>
              <a:rPr lang="en-US" sz="2400" dirty="0"/>
              <a:t>It gave people greater access to the works of "</a:t>
            </a:r>
            <a:r>
              <a:rPr lang="en-US" sz="2400" b="1" u="sng" dirty="0"/>
              <a:t>ancient Greek and Roman writers, religious books, and volumes of poetry and prose</a:t>
            </a:r>
            <a:r>
              <a:rPr lang="en-US" sz="2400" dirty="0"/>
              <a:t>."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C88F03E-330D-447F-A3BE-817441C1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10" y="11601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E11FD-D515-470A-BC14-B77EEA7F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Birth of Linear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F0E91-C362-4CDD-AB76-422835510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0908" y="1777999"/>
            <a:ext cx="5463785" cy="4685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Linear perspective was discovered by an architect by the name of </a:t>
            </a:r>
            <a:r>
              <a:rPr lang="en-US" sz="2400" b="1" u="sng" dirty="0"/>
              <a:t>Filippo Brunelleschi</a:t>
            </a:r>
            <a:r>
              <a:rPr lang="en-US" sz="2400" dirty="0"/>
              <a:t>.</a:t>
            </a:r>
          </a:p>
          <a:p>
            <a:pPr marL="383540" indent="-383540"/>
            <a:r>
              <a:rPr lang="en-US" sz="2400" dirty="0"/>
              <a:t>Linear perspective is "</a:t>
            </a:r>
            <a:r>
              <a:rPr lang="en-US" sz="2400" b="1" u="sng" dirty="0"/>
              <a:t>a graphic system that showed artists how to create the illusion of depth and volume on a flat surface</a:t>
            </a:r>
            <a:r>
              <a:rPr lang="en-US" sz="2400" dirty="0"/>
              <a:t>."</a:t>
            </a:r>
          </a:p>
          <a:p>
            <a:pPr marL="383540" indent="-383540"/>
            <a:r>
              <a:rPr lang="en-US" sz="2400" dirty="0"/>
              <a:t>It gave artists the opportunity to "paint figures and objects so that they seem to move </a:t>
            </a:r>
            <a:r>
              <a:rPr lang="en-US" sz="2400" b="1" u="sng" dirty="0"/>
              <a:t>deeper</a:t>
            </a:r>
            <a:r>
              <a:rPr lang="en-US" sz="2400" dirty="0"/>
              <a:t> into a work of art rather than </a:t>
            </a:r>
            <a:r>
              <a:rPr lang="en-US" sz="2400" b="1" u="sng" dirty="0"/>
              <a:t>across</a:t>
            </a:r>
            <a:r>
              <a:rPr lang="en-US" sz="2400" dirty="0"/>
              <a:t> it."</a:t>
            </a:r>
          </a:p>
        </p:txBody>
      </p:sp>
      <p:pic>
        <p:nvPicPr>
          <p:cNvPr id="5" name="Picture 5" descr="A picture containing building, outdoor&#10;&#10;Description generated with very high confidence">
            <a:extLst>
              <a:ext uri="{FF2B5EF4-FFF2-40B4-BE49-F238E27FC236}">
                <a16:creationId xmlns:a16="http://schemas.microsoft.com/office/drawing/2014/main" xmlns="" id="{7A1673C0-0F62-4ED7-B4DA-FCD3CD015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0172" y="2324136"/>
            <a:ext cx="4447786" cy="196158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BD7FA399-7602-4892-BC9F-42E851C3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163" y="155087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5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ACC5A-6711-4F80-B695-B2ABEAA6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 b="1"/>
              <a:t>Chiaroscuro</a:t>
            </a:r>
          </a:p>
        </p:txBody>
      </p:sp>
      <p:pic>
        <p:nvPicPr>
          <p:cNvPr id="4" name="Picture 4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xmlns="" id="{9E5C71C7-3AAE-4F8C-985D-1AD81D097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29" y="319013"/>
            <a:ext cx="6900380" cy="51062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256147-0B56-4DAD-A799-3837888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455605" cy="4406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In Italian, </a:t>
            </a:r>
            <a:r>
              <a:rPr lang="en-US" dirty="0" err="1"/>
              <a:t>chiaro</a:t>
            </a:r>
            <a:r>
              <a:rPr lang="en-US" dirty="0"/>
              <a:t> means "bright" and </a:t>
            </a:r>
            <a:r>
              <a:rPr lang="en-US" dirty="0" err="1"/>
              <a:t>scuro</a:t>
            </a:r>
            <a:r>
              <a:rPr lang="en-US" dirty="0"/>
              <a:t> means "dark."</a:t>
            </a:r>
          </a:p>
          <a:p>
            <a:pPr marL="383540" indent="-383540"/>
            <a:r>
              <a:rPr lang="en-US" dirty="0"/>
              <a:t>Chiaroscuro is "</a:t>
            </a:r>
            <a:r>
              <a:rPr lang="en-US" b="1" u="sng" dirty="0"/>
              <a:t>the arrangement of dramatic contrasts of light and dark value</a:t>
            </a:r>
            <a:r>
              <a:rPr lang="en-US" dirty="0"/>
              <a:t>."</a:t>
            </a:r>
          </a:p>
          <a:p>
            <a:pPr marL="383540" indent="-383540"/>
            <a:r>
              <a:rPr lang="en-US" dirty="0"/>
              <a:t>This style became popular during the Early Renaissance.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4A7FEC-E81A-4D30-9A4F-E455C7716487}"/>
              </a:ext>
            </a:extLst>
          </p:cNvPr>
          <p:cNvSpPr txBox="1"/>
          <p:nvPr/>
        </p:nvSpPr>
        <p:spPr>
          <a:xfrm>
            <a:off x="2713412" y="5417831"/>
            <a:ext cx="2518508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“The Adoration of the Child” by Gerard van Honthorst [Public domain], via </a:t>
            </a:r>
            <a:r>
              <a:rPr lang="en-US" dirty="0">
                <a:hlinkClick r:id="rId3"/>
              </a:rPr>
              <a:t>Wikimedia Commons</a:t>
            </a: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1F34356-09E5-4127-B578-D676A9FBF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394" y="125779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0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E0657-775D-4646-9432-915B20F7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events during the early renaissance</a:t>
            </a:r>
          </a:p>
        </p:txBody>
      </p:sp>
    </p:spTree>
    <p:extLst>
      <p:ext uri="{BB962C8B-B14F-4D97-AF65-F5344CB8AC3E}">
        <p14:creationId xmlns:p14="http://schemas.microsoft.com/office/powerpoint/2010/main" val="5778346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4</TotalTime>
  <Words>478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Franklin Gothic Book</vt:lpstr>
      <vt:lpstr>Wingdings</vt:lpstr>
      <vt:lpstr>Crop</vt:lpstr>
      <vt:lpstr>The early renaissance</vt:lpstr>
      <vt:lpstr>Think-Pair-Share:</vt:lpstr>
      <vt:lpstr>What was the Early Renaissance?</vt:lpstr>
      <vt:lpstr>Advancements during the early renaissance</vt:lpstr>
      <vt:lpstr>The Growth of Humanism</vt:lpstr>
      <vt:lpstr>The Evolution of the Printing Press</vt:lpstr>
      <vt:lpstr>The Birth of Linear Perspective</vt:lpstr>
      <vt:lpstr>Chiaroscuro</vt:lpstr>
      <vt:lpstr>Historical events during the early renaissance</vt:lpstr>
      <vt:lpstr>Major Historical Events During the Early Renaissance</vt:lpstr>
      <vt:lpstr>Major Historical Events During the Early Renaissance </vt:lpstr>
      <vt:lpstr>Significant artists during the early renaissance</vt:lpstr>
      <vt:lpstr>Masaccio: An Early Influence During Italian Renaissance</vt:lpstr>
      <vt:lpstr>Fra Angelico (1400 –1455)</vt:lpstr>
      <vt:lpstr>Lorenzo Ghiberti (1378- 1455) </vt:lpstr>
      <vt:lpstr>Video: Ghiberti's Gates of Paradise</vt:lpstr>
      <vt:lpstr>Donatello (1386 – 1466)</vt:lpstr>
      <vt:lpstr>Sandro Botticelli (1445 – 1510)</vt:lpstr>
      <vt:lpstr>Brunelleschi: Designing the Dome of the Florence Cathedral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867</cp:revision>
  <dcterms:created xsi:type="dcterms:W3CDTF">2015-09-21T23:24:45Z</dcterms:created>
  <dcterms:modified xsi:type="dcterms:W3CDTF">2018-10-25T21:23:24Z</dcterms:modified>
</cp:coreProperties>
</file>