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4" r:id="rId6"/>
    <p:sldId id="265" r:id="rId7"/>
    <p:sldId id="262" r:id="rId8"/>
    <p:sldId id="263" r:id="rId9"/>
    <p:sldId id="260" r:id="rId10"/>
    <p:sldId id="266" r:id="rId11"/>
    <p:sldId id="259" r:id="rId12"/>
    <p:sldId id="267" r:id="rId13"/>
    <p:sldId id="268" r:id="rId14"/>
    <p:sldId id="270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65525AC6-AA03-F386-72C7-9C2ABBB47EB7}"/>
    <pc:docChg chg="modSld">
      <pc:chgData name="Williams, Kelly A" userId="S::kwilliams@ldcsb.ca::5687177e-797b-4d87-b52e-cddf033779f0" providerId="AD" clId="Web-{65525AC6-AA03-F386-72C7-9C2ABBB47EB7}" dt="2018-10-25T13:02:17.198" v="370" actId="20577"/>
      <pc:docMkLst>
        <pc:docMk/>
      </pc:docMkLst>
      <pc:sldChg chg="modSp">
        <pc:chgData name="Williams, Kelly A" userId="S::kwilliams@ldcsb.ca::5687177e-797b-4d87-b52e-cddf033779f0" providerId="AD" clId="Web-{65525AC6-AA03-F386-72C7-9C2ABBB47EB7}" dt="2018-10-25T13:02:17.198" v="370" actId="20577"/>
        <pc:sldMkLst>
          <pc:docMk/>
          <pc:sldMk cId="3257868328" sldId="258"/>
        </pc:sldMkLst>
        <pc:spChg chg="mod">
          <ac:chgData name="Williams, Kelly A" userId="S::kwilliams@ldcsb.ca::5687177e-797b-4d87-b52e-cddf033779f0" providerId="AD" clId="Web-{65525AC6-AA03-F386-72C7-9C2ABBB47EB7}" dt="2018-10-25T13:02:17.198" v="370" actId="20577"/>
          <ac:spMkLst>
            <pc:docMk/>
            <pc:sldMk cId="3257868328" sldId="258"/>
            <ac:spMk id="2" creationId="{A55BC656-6D88-4A24-9A9B-F4E25C028F0E}"/>
          </ac:spMkLst>
        </pc:spChg>
      </pc:sldChg>
      <pc:sldChg chg="modSp">
        <pc:chgData name="Williams, Kelly A" userId="S::kwilliams@ldcsb.ca::5687177e-797b-4d87-b52e-cddf033779f0" providerId="AD" clId="Web-{65525AC6-AA03-F386-72C7-9C2ABBB47EB7}" dt="2018-10-25T12:32:12.500" v="6" actId="20577"/>
        <pc:sldMkLst>
          <pc:docMk/>
          <pc:sldMk cId="3358831490" sldId="260"/>
        </pc:sldMkLst>
        <pc:spChg chg="mod">
          <ac:chgData name="Williams, Kelly A" userId="S::kwilliams@ldcsb.ca::5687177e-797b-4d87-b52e-cddf033779f0" providerId="AD" clId="Web-{65525AC6-AA03-F386-72C7-9C2ABBB47EB7}" dt="2018-10-25T12:32:12.500" v="6" actId="20577"/>
          <ac:spMkLst>
            <pc:docMk/>
            <pc:sldMk cId="3358831490" sldId="260"/>
            <ac:spMk id="4" creationId="{B2509F4F-1239-4B58-8129-EA84B72956EB}"/>
          </ac:spMkLst>
        </pc:spChg>
      </pc:sldChg>
      <pc:sldChg chg="modSp">
        <pc:chgData name="Williams, Kelly A" userId="S::kwilliams@ldcsb.ca::5687177e-797b-4d87-b52e-cddf033779f0" providerId="AD" clId="Web-{65525AC6-AA03-F386-72C7-9C2ABBB47EB7}" dt="2018-10-25T12:53:30.230" v="359" actId="20577"/>
        <pc:sldMkLst>
          <pc:docMk/>
          <pc:sldMk cId="4076027423" sldId="261"/>
        </pc:sldMkLst>
        <pc:spChg chg="mod">
          <ac:chgData name="Williams, Kelly A" userId="S::kwilliams@ldcsb.ca::5687177e-797b-4d87-b52e-cddf033779f0" providerId="AD" clId="Web-{65525AC6-AA03-F386-72C7-9C2ABBB47EB7}" dt="2018-10-25T12:53:30.230" v="359" actId="20577"/>
          <ac:spMkLst>
            <pc:docMk/>
            <pc:sldMk cId="4076027423" sldId="261"/>
            <ac:spMk id="3" creationId="{9DFCD8AE-99B2-43EB-87DA-EE62FAD2605B}"/>
          </ac:spMkLst>
        </pc:spChg>
      </pc:sldChg>
      <pc:sldChg chg="modSp">
        <pc:chgData name="Williams, Kelly A" userId="S::kwilliams@ldcsb.ca::5687177e-797b-4d87-b52e-cddf033779f0" providerId="AD" clId="Web-{65525AC6-AA03-F386-72C7-9C2ABBB47EB7}" dt="2018-10-25T12:53:50.590" v="367" actId="20577"/>
        <pc:sldMkLst>
          <pc:docMk/>
          <pc:sldMk cId="601395512" sldId="266"/>
        </pc:sldMkLst>
        <pc:spChg chg="mod">
          <ac:chgData name="Williams, Kelly A" userId="S::kwilliams@ldcsb.ca::5687177e-797b-4d87-b52e-cddf033779f0" providerId="AD" clId="Web-{65525AC6-AA03-F386-72C7-9C2ABBB47EB7}" dt="2018-10-25T12:53:50.590" v="367" actId="20577"/>
          <ac:spMkLst>
            <pc:docMk/>
            <pc:sldMk cId="601395512" sldId="266"/>
            <ac:spMk id="3" creationId="{5CE00AC1-F636-4546-93E8-EF7E898C3B91}"/>
          </ac:spMkLst>
        </pc:spChg>
      </pc:sldChg>
    </pc:docChg>
  </pc:docChgLst>
  <pc:docChgLst>
    <pc:chgData name="Williams, Kelly A" userId="S::kwilliams@ldcsb.ca::5687177e-797b-4d87-b52e-cddf033779f0" providerId="AD" clId="Web-{2BBA2D7A-5E4C-8960-F5C7-16314CDF461E}"/>
    <pc:docChg chg="addSld modSld sldOrd">
      <pc:chgData name="Williams, Kelly A" userId="S::kwilliams@ldcsb.ca::5687177e-797b-4d87-b52e-cddf033779f0" providerId="AD" clId="Web-{2BBA2D7A-5E4C-8960-F5C7-16314CDF461E}" dt="2018-10-24T14:35:47.180" v="1501" actId="20577"/>
      <pc:docMkLst>
        <pc:docMk/>
      </pc:docMkLst>
      <pc:sldChg chg="modSp">
        <pc:chgData name="Williams, Kelly A" userId="S::kwilliams@ldcsb.ca::5687177e-797b-4d87-b52e-cddf033779f0" providerId="AD" clId="Web-{2BBA2D7A-5E4C-8960-F5C7-16314CDF461E}" dt="2018-10-24T12:21:50.301" v="4" actId="20577"/>
        <pc:sldMkLst>
          <pc:docMk/>
          <pc:sldMk cId="3257868328" sldId="258"/>
        </pc:sldMkLst>
        <pc:spChg chg="mod">
          <ac:chgData name="Williams, Kelly A" userId="S::kwilliams@ldcsb.ca::5687177e-797b-4d87-b52e-cddf033779f0" providerId="AD" clId="Web-{2BBA2D7A-5E4C-8960-F5C7-16314CDF461E}" dt="2018-10-24T12:21:50.301" v="4" actId="20577"/>
          <ac:spMkLst>
            <pc:docMk/>
            <pc:sldMk cId="3257868328" sldId="258"/>
            <ac:spMk id="3" creationId="{9223E2DE-0988-4941-B911-D2D6BA18BAA3}"/>
          </ac:spMkLst>
        </pc:spChg>
      </pc:sldChg>
      <pc:sldChg chg="modSp ord">
        <pc:chgData name="Williams, Kelly A" userId="S::kwilliams@ldcsb.ca::5687177e-797b-4d87-b52e-cddf033779f0" providerId="AD" clId="Web-{2BBA2D7A-5E4C-8960-F5C7-16314CDF461E}" dt="2018-10-24T12:55:48.658" v="368" actId="20577"/>
        <pc:sldMkLst>
          <pc:docMk/>
          <pc:sldMk cId="3813086025" sldId="259"/>
        </pc:sldMkLst>
        <pc:spChg chg="mod">
          <ac:chgData name="Williams, Kelly A" userId="S::kwilliams@ldcsb.ca::5687177e-797b-4d87-b52e-cddf033779f0" providerId="AD" clId="Web-{2BBA2D7A-5E4C-8960-F5C7-16314CDF461E}" dt="2018-10-24T12:55:48.658" v="368" actId="20577"/>
          <ac:spMkLst>
            <pc:docMk/>
            <pc:sldMk cId="3813086025" sldId="259"/>
            <ac:spMk id="2" creationId="{C8B0F9D9-4C1A-4318-986C-E684FF967614}"/>
          </ac:spMkLst>
        </pc:spChg>
        <pc:spChg chg="mod">
          <ac:chgData name="Williams, Kelly A" userId="S::kwilliams@ldcsb.ca::5687177e-797b-4d87-b52e-cddf033779f0" providerId="AD" clId="Web-{2BBA2D7A-5E4C-8960-F5C7-16314CDF461E}" dt="2018-10-24T12:54:47.889" v="360" actId="20577"/>
          <ac:spMkLst>
            <pc:docMk/>
            <pc:sldMk cId="3813086025" sldId="259"/>
            <ac:spMk id="4" creationId="{52C26FCE-9618-4098-8445-F6BCF254A3F7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2:31:37.281" v="115" actId="20577"/>
        <pc:sldMkLst>
          <pc:docMk/>
          <pc:sldMk cId="3358831490" sldId="260"/>
        </pc:sldMkLst>
        <pc:spChg chg="mod">
          <ac:chgData name="Williams, Kelly A" userId="S::kwilliams@ldcsb.ca::5687177e-797b-4d87-b52e-cddf033779f0" providerId="AD" clId="Web-{2BBA2D7A-5E4C-8960-F5C7-16314CDF461E}" dt="2018-10-24T12:30:41.060" v="76" actId="20577"/>
          <ac:spMkLst>
            <pc:docMk/>
            <pc:sldMk cId="3358831490" sldId="260"/>
            <ac:spMk id="2" creationId="{BF9F9528-1A00-4598-81B3-488F5FE7284C}"/>
          </ac:spMkLst>
        </pc:spChg>
        <pc:spChg chg="mod">
          <ac:chgData name="Williams, Kelly A" userId="S::kwilliams@ldcsb.ca::5687177e-797b-4d87-b52e-cddf033779f0" providerId="AD" clId="Web-{2BBA2D7A-5E4C-8960-F5C7-16314CDF461E}" dt="2018-10-24T12:31:37.281" v="115" actId="20577"/>
          <ac:spMkLst>
            <pc:docMk/>
            <pc:sldMk cId="3358831490" sldId="260"/>
            <ac:spMk id="4" creationId="{B2509F4F-1239-4B58-8129-EA84B72956EB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4:35:45.992" v="1499" actId="20577"/>
        <pc:sldMkLst>
          <pc:docMk/>
          <pc:sldMk cId="4076027423" sldId="261"/>
        </pc:sldMkLst>
        <pc:spChg chg="mod">
          <ac:chgData name="Williams, Kelly A" userId="S::kwilliams@ldcsb.ca::5687177e-797b-4d87-b52e-cddf033779f0" providerId="AD" clId="Web-{2BBA2D7A-5E4C-8960-F5C7-16314CDF461E}" dt="2018-10-24T14:26:50.898" v="1413" actId="14100"/>
          <ac:spMkLst>
            <pc:docMk/>
            <pc:sldMk cId="4076027423" sldId="261"/>
            <ac:spMk id="2" creationId="{BEA5687F-1D86-497A-B7C4-2631730E520E}"/>
          </ac:spMkLst>
        </pc:spChg>
        <pc:spChg chg="mod">
          <ac:chgData name="Williams, Kelly A" userId="S::kwilliams@ldcsb.ca::5687177e-797b-4d87-b52e-cddf033779f0" providerId="AD" clId="Web-{2BBA2D7A-5E4C-8960-F5C7-16314CDF461E}" dt="2018-10-24T14:35:45.992" v="1499" actId="20577"/>
          <ac:spMkLst>
            <pc:docMk/>
            <pc:sldMk cId="4076027423" sldId="261"/>
            <ac:spMk id="3" creationId="{9DFCD8AE-99B2-43EB-87DA-EE62FAD2605B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2:30:18.169" v="70" actId="20577"/>
        <pc:sldMkLst>
          <pc:docMk/>
          <pc:sldMk cId="1920626279" sldId="262"/>
        </pc:sldMkLst>
        <pc:spChg chg="mod">
          <ac:chgData name="Williams, Kelly A" userId="S::kwilliams@ldcsb.ca::5687177e-797b-4d87-b52e-cddf033779f0" providerId="AD" clId="Web-{2BBA2D7A-5E4C-8960-F5C7-16314CDF461E}" dt="2018-10-24T12:29:04.603" v="42" actId="20577"/>
          <ac:spMkLst>
            <pc:docMk/>
            <pc:sldMk cId="1920626279" sldId="262"/>
            <ac:spMk id="2" creationId="{0EBF8400-3E12-409D-93B7-1AA1AEC29E89}"/>
          </ac:spMkLst>
        </pc:spChg>
        <pc:spChg chg="mod">
          <ac:chgData name="Williams, Kelly A" userId="S::kwilliams@ldcsb.ca::5687177e-797b-4d87-b52e-cddf033779f0" providerId="AD" clId="Web-{2BBA2D7A-5E4C-8960-F5C7-16314CDF461E}" dt="2018-10-24T12:30:18.169" v="70" actId="20577"/>
          <ac:spMkLst>
            <pc:docMk/>
            <pc:sldMk cId="1920626279" sldId="262"/>
            <ac:spMk id="4" creationId="{87919C6F-7920-475A-9EC2-6C35AC01ABA2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2:30:32.075" v="73" actId="20577"/>
        <pc:sldMkLst>
          <pc:docMk/>
          <pc:sldMk cId="3705336659" sldId="263"/>
        </pc:sldMkLst>
        <pc:spChg chg="mod">
          <ac:chgData name="Williams, Kelly A" userId="S::kwilliams@ldcsb.ca::5687177e-797b-4d87-b52e-cddf033779f0" providerId="AD" clId="Web-{2BBA2D7A-5E4C-8960-F5C7-16314CDF461E}" dt="2018-10-24T12:30:32.075" v="73" actId="20577"/>
          <ac:spMkLst>
            <pc:docMk/>
            <pc:sldMk cId="3705336659" sldId="263"/>
            <ac:spMk id="2" creationId="{8BEC71DE-C592-4053-82F1-C324CFA692D6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2:23:16.148" v="37" actId="20577"/>
        <pc:sldMkLst>
          <pc:docMk/>
          <pc:sldMk cId="1107142461" sldId="264"/>
        </pc:sldMkLst>
        <pc:spChg chg="mod">
          <ac:chgData name="Williams, Kelly A" userId="S::kwilliams@ldcsb.ca::5687177e-797b-4d87-b52e-cddf033779f0" providerId="AD" clId="Web-{2BBA2D7A-5E4C-8960-F5C7-16314CDF461E}" dt="2018-10-24T12:22:27.724" v="13" actId="1076"/>
          <ac:spMkLst>
            <pc:docMk/>
            <pc:sldMk cId="1107142461" sldId="264"/>
            <ac:spMk id="2" creationId="{8189A61C-059E-47CF-A456-DD60B3EA2A21}"/>
          </ac:spMkLst>
        </pc:spChg>
        <pc:spChg chg="mod">
          <ac:chgData name="Williams, Kelly A" userId="S::kwilliams@ldcsb.ca::5687177e-797b-4d87-b52e-cddf033779f0" providerId="AD" clId="Web-{2BBA2D7A-5E4C-8960-F5C7-16314CDF461E}" dt="2018-10-24T12:23:16.148" v="37" actId="20577"/>
          <ac:spMkLst>
            <pc:docMk/>
            <pc:sldMk cId="1107142461" sldId="264"/>
            <ac:spMk id="3" creationId="{04F22868-A57C-45CC-98FB-74C01383B182}"/>
          </ac:spMkLst>
        </pc:spChg>
      </pc:sldChg>
      <pc:sldChg chg="modSp">
        <pc:chgData name="Williams, Kelly A" userId="S::kwilliams@ldcsb.ca::5687177e-797b-4d87-b52e-cddf033779f0" providerId="AD" clId="Web-{2BBA2D7A-5E4C-8960-F5C7-16314CDF461E}" dt="2018-10-24T12:28:51.275" v="39" actId="20577"/>
        <pc:sldMkLst>
          <pc:docMk/>
          <pc:sldMk cId="1820950658" sldId="265"/>
        </pc:sldMkLst>
        <pc:spChg chg="mod">
          <ac:chgData name="Williams, Kelly A" userId="S::kwilliams@ldcsb.ca::5687177e-797b-4d87-b52e-cddf033779f0" providerId="AD" clId="Web-{2BBA2D7A-5E4C-8960-F5C7-16314CDF461E}" dt="2018-10-24T12:28:51.275" v="39" actId="20577"/>
          <ac:spMkLst>
            <pc:docMk/>
            <pc:sldMk cId="1820950658" sldId="265"/>
            <ac:spMk id="2" creationId="{93CC91B5-9CD0-499F-AD78-26AADF9A6FB6}"/>
          </ac:spMkLst>
        </pc:spChg>
      </pc:sldChg>
      <pc:sldChg chg="addSp modSp mod setBg">
        <pc:chgData name="Williams, Kelly A" userId="S::kwilliams@ldcsb.ca::5687177e-797b-4d87-b52e-cddf033779f0" providerId="AD" clId="Web-{2BBA2D7A-5E4C-8960-F5C7-16314CDF461E}" dt="2018-10-24T12:36:55.500" v="239" actId="20577"/>
        <pc:sldMkLst>
          <pc:docMk/>
          <pc:sldMk cId="601395512" sldId="266"/>
        </pc:sldMkLst>
        <pc:spChg chg="mod">
          <ac:chgData name="Williams, Kelly A" userId="S::kwilliams@ldcsb.ca::5687177e-797b-4d87-b52e-cddf033779f0" providerId="AD" clId="Web-{2BBA2D7A-5E4C-8960-F5C7-16314CDF461E}" dt="2018-10-24T12:35:10.855" v="174" actId="20577"/>
          <ac:spMkLst>
            <pc:docMk/>
            <pc:sldMk cId="601395512" sldId="266"/>
            <ac:spMk id="2" creationId="{23C826EF-2FC3-43A4-BFAE-D79F89CC0BAB}"/>
          </ac:spMkLst>
        </pc:spChg>
        <pc:spChg chg="mod">
          <ac:chgData name="Williams, Kelly A" userId="S::kwilliams@ldcsb.ca::5687177e-797b-4d87-b52e-cddf033779f0" providerId="AD" clId="Web-{2BBA2D7A-5E4C-8960-F5C7-16314CDF461E}" dt="2018-10-24T12:36:55.500" v="239" actId="20577"/>
          <ac:spMkLst>
            <pc:docMk/>
            <pc:sldMk cId="601395512" sldId="266"/>
            <ac:spMk id="3" creationId="{5CE00AC1-F636-4546-93E8-EF7E898C3B91}"/>
          </ac:spMkLst>
        </pc:spChg>
        <pc:spChg chg="add">
          <ac:chgData name="Williams, Kelly A" userId="S::kwilliams@ldcsb.ca::5687177e-797b-4d87-b52e-cddf033779f0" providerId="AD" clId="Web-{2BBA2D7A-5E4C-8960-F5C7-16314CDF461E}" dt="2018-10-24T12:33:30.008" v="128"/>
          <ac:spMkLst>
            <pc:docMk/>
            <pc:sldMk cId="601395512" sldId="266"/>
            <ac:spMk id="11" creationId="{961D8973-EAA9-459A-AF59-BBB4233D6C78}"/>
          </ac:spMkLst>
        </pc:spChg>
        <pc:spChg chg="add">
          <ac:chgData name="Williams, Kelly A" userId="S::kwilliams@ldcsb.ca::5687177e-797b-4d87-b52e-cddf033779f0" providerId="AD" clId="Web-{2BBA2D7A-5E4C-8960-F5C7-16314CDF461E}" dt="2018-10-24T12:33:30.008" v="128"/>
          <ac:spMkLst>
            <pc:docMk/>
            <pc:sldMk cId="601395512" sldId="266"/>
            <ac:spMk id="13" creationId="{FBEA8A33-C0D0-416D-8359-724B8828C7C3}"/>
          </ac:spMkLst>
        </pc:spChg>
        <pc:picChg chg="add ord">
          <ac:chgData name="Williams, Kelly A" userId="S::kwilliams@ldcsb.ca::5687177e-797b-4d87-b52e-cddf033779f0" providerId="AD" clId="Web-{2BBA2D7A-5E4C-8960-F5C7-16314CDF461E}" dt="2018-10-24T12:33:30.008" v="128"/>
          <ac:picMkLst>
            <pc:docMk/>
            <pc:sldMk cId="601395512" sldId="266"/>
            <ac:picMk id="5" creationId="{7B794789-0A09-4AF5-B7D0-C13EB8311A78}"/>
          </ac:picMkLst>
        </pc:picChg>
        <pc:picChg chg="add mod">
          <ac:chgData name="Williams, Kelly A" userId="S::kwilliams@ldcsb.ca::5687177e-797b-4d87-b52e-cddf033779f0" providerId="AD" clId="Web-{2BBA2D7A-5E4C-8960-F5C7-16314CDF461E}" dt="2018-10-24T12:33:30.008" v="128"/>
          <ac:picMkLst>
            <pc:docMk/>
            <pc:sldMk cId="601395512" sldId="266"/>
            <ac:picMk id="6" creationId="{C2997A34-CB78-47A9-88F3-4E5788FDF028}"/>
          </ac:picMkLst>
        </pc:picChg>
      </pc:sldChg>
      <pc:sldChg chg="addSp delSp modSp mod ord setBg setClrOvrMap">
        <pc:chgData name="Williams, Kelly A" userId="S::kwilliams@ldcsb.ca::5687177e-797b-4d87-b52e-cddf033779f0" providerId="AD" clId="Web-{2BBA2D7A-5E4C-8960-F5C7-16314CDF461E}" dt="2018-10-24T13:05:15.257" v="450" actId="1076"/>
        <pc:sldMkLst>
          <pc:docMk/>
          <pc:sldMk cId="239123369" sldId="267"/>
        </pc:sldMkLst>
        <pc:spChg chg="mod">
          <ac:chgData name="Williams, Kelly A" userId="S::kwilliams@ldcsb.ca::5687177e-797b-4d87-b52e-cddf033779f0" providerId="AD" clId="Web-{2BBA2D7A-5E4C-8960-F5C7-16314CDF461E}" dt="2018-10-24T13:05:13.241" v="449" actId="1076"/>
          <ac:spMkLst>
            <pc:docMk/>
            <pc:sldMk cId="239123369" sldId="267"/>
            <ac:spMk id="2" creationId="{29F10271-19A9-40D9-BFBC-BD5D4B47CA27}"/>
          </ac:spMkLst>
        </pc:spChg>
        <pc:spChg chg="mod">
          <ac:chgData name="Williams, Kelly A" userId="S::kwilliams@ldcsb.ca::5687177e-797b-4d87-b52e-cddf033779f0" providerId="AD" clId="Web-{2BBA2D7A-5E4C-8960-F5C7-16314CDF461E}" dt="2018-10-24T13:05:15.257" v="450" actId="1076"/>
          <ac:spMkLst>
            <pc:docMk/>
            <pc:sldMk cId="239123369" sldId="267"/>
            <ac:spMk id="4" creationId="{A2A25001-27A5-448B-B7A1-8F50EE10039F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0" creationId="{0E807223-DF88-4D6D-970E-08919E5E02EB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2" creationId="{C96282C0-351C-48EE-A89D-D662C5DB2509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4" creationId="{1B35EC73-2F87-44A7-B231-910536590D14}"/>
          </ac:spMkLst>
        </pc:spChg>
        <pc:spChg chg="add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6" creationId="{0E807223-DF88-4D6D-970E-08919E5E02EB}"/>
          </ac:spMkLst>
        </pc:spChg>
        <pc:spChg chg="add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7" creationId="{C96282C0-351C-48EE-A89D-D662C5DB2509}"/>
          </ac:spMkLst>
        </pc:spChg>
        <pc:spChg chg="add">
          <ac:chgData name="Williams, Kelly A" userId="S::kwilliams@ldcsb.ca::5687177e-797b-4d87-b52e-cddf033779f0" providerId="AD" clId="Web-{2BBA2D7A-5E4C-8960-F5C7-16314CDF461E}" dt="2018-10-24T12:40:42.951" v="275"/>
          <ac:spMkLst>
            <pc:docMk/>
            <pc:sldMk cId="239123369" sldId="267"/>
            <ac:spMk id="18" creationId="{1B35EC73-2F87-44A7-B231-910536590D14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19" v="274"/>
          <ac:spMkLst>
            <pc:docMk/>
            <pc:sldMk cId="239123369" sldId="267"/>
            <ac:spMk id="19" creationId="{0E807223-DF88-4D6D-970E-08919E5E02EB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19" v="274"/>
          <ac:spMkLst>
            <pc:docMk/>
            <pc:sldMk cId="239123369" sldId="267"/>
            <ac:spMk id="21" creationId="{83B91B61-BFCA-4647-957E-A8269BE46F39}"/>
          </ac:spMkLst>
        </pc:spChg>
        <pc:spChg chg="add del">
          <ac:chgData name="Williams, Kelly A" userId="S::kwilliams@ldcsb.ca::5687177e-797b-4d87-b52e-cddf033779f0" providerId="AD" clId="Web-{2BBA2D7A-5E4C-8960-F5C7-16314CDF461E}" dt="2018-10-24T12:40:42.919" v="274"/>
          <ac:spMkLst>
            <pc:docMk/>
            <pc:sldMk cId="239123369" sldId="267"/>
            <ac:spMk id="23" creationId="{92D1D7C6-1C89-420C-8D35-483654167118}"/>
          </ac:spMkLst>
        </pc:spChg>
        <pc:picChg chg="add">
          <ac:chgData name="Williams, Kelly A" userId="S::kwilliams@ldcsb.ca::5687177e-797b-4d87-b52e-cddf033779f0" providerId="AD" clId="Web-{2BBA2D7A-5E4C-8960-F5C7-16314CDF461E}" dt="2018-10-24T12:40:37.091" v="272"/>
          <ac:picMkLst>
            <pc:docMk/>
            <pc:sldMk cId="239123369" sldId="267"/>
            <ac:picMk id="3" creationId="{FEF3DE18-9F92-40DB-B87D-8D0075712C39}"/>
          </ac:picMkLst>
        </pc:picChg>
      </pc:sldChg>
      <pc:sldChg chg="addSp delSp modSp mod setBg">
        <pc:chgData name="Williams, Kelly A" userId="S::kwilliams@ldcsb.ca::5687177e-797b-4d87-b52e-cddf033779f0" providerId="AD" clId="Web-{2BBA2D7A-5E4C-8960-F5C7-16314CDF461E}" dt="2018-10-24T14:01:43.102" v="783" actId="20577"/>
        <pc:sldMkLst>
          <pc:docMk/>
          <pc:sldMk cId="393831" sldId="268"/>
        </pc:sldMkLst>
        <pc:spChg chg="mod">
          <ac:chgData name="Williams, Kelly A" userId="S::kwilliams@ldcsb.ca::5687177e-797b-4d87-b52e-cddf033779f0" providerId="AD" clId="Web-{2BBA2D7A-5E4C-8960-F5C7-16314CDF461E}" dt="2018-10-24T12:39:37.870" v="247" actId="20577"/>
          <ac:spMkLst>
            <pc:docMk/>
            <pc:sldMk cId="393831" sldId="268"/>
            <ac:spMk id="2" creationId="{CD20AE27-D530-410F-AD5D-5E9E48E4F8B7}"/>
          </ac:spMkLst>
        </pc:spChg>
        <pc:spChg chg="del">
          <ac:chgData name="Williams, Kelly A" userId="S::kwilliams@ldcsb.ca::5687177e-797b-4d87-b52e-cddf033779f0" providerId="AD" clId="Web-{2BBA2D7A-5E4C-8960-F5C7-16314CDF461E}" dt="2018-10-24T12:39:14.666" v="242"/>
          <ac:spMkLst>
            <pc:docMk/>
            <pc:sldMk cId="393831" sldId="268"/>
            <ac:spMk id="3" creationId="{62F8AEE2-E96A-48D5-AF86-9E11AA452255}"/>
          </ac:spMkLst>
        </pc:spChg>
        <pc:spChg chg="mod">
          <ac:chgData name="Williams, Kelly A" userId="S::kwilliams@ldcsb.ca::5687177e-797b-4d87-b52e-cddf033779f0" providerId="AD" clId="Web-{2BBA2D7A-5E4C-8960-F5C7-16314CDF461E}" dt="2018-10-24T14:01:43.102" v="783" actId="20577"/>
          <ac:spMkLst>
            <pc:docMk/>
            <pc:sldMk cId="393831" sldId="268"/>
            <ac:spMk id="4" creationId="{659A03B0-B9BB-47E0-B844-7615474E943F}"/>
          </ac:spMkLst>
        </pc:spChg>
        <pc:spChg chg="add">
          <ac:chgData name="Williams, Kelly A" userId="S::kwilliams@ldcsb.ca::5687177e-797b-4d87-b52e-cddf033779f0" providerId="AD" clId="Web-{2BBA2D7A-5E4C-8960-F5C7-16314CDF461E}" dt="2018-10-24T12:39:20.588" v="243"/>
          <ac:spMkLst>
            <pc:docMk/>
            <pc:sldMk cId="393831" sldId="268"/>
            <ac:spMk id="10" creationId="{0E807223-DF88-4D6D-970E-08919E5E02EB}"/>
          </ac:spMkLst>
        </pc:spChg>
        <pc:spChg chg="add">
          <ac:chgData name="Williams, Kelly A" userId="S::kwilliams@ldcsb.ca::5687177e-797b-4d87-b52e-cddf033779f0" providerId="AD" clId="Web-{2BBA2D7A-5E4C-8960-F5C7-16314CDF461E}" dt="2018-10-24T12:39:20.588" v="243"/>
          <ac:spMkLst>
            <pc:docMk/>
            <pc:sldMk cId="393831" sldId="268"/>
            <ac:spMk id="12" creationId="{961D8973-EAA9-459A-AF59-BBB4233D6C78}"/>
          </ac:spMkLst>
        </pc:spChg>
        <pc:spChg chg="add">
          <ac:chgData name="Williams, Kelly A" userId="S::kwilliams@ldcsb.ca::5687177e-797b-4d87-b52e-cddf033779f0" providerId="AD" clId="Web-{2BBA2D7A-5E4C-8960-F5C7-16314CDF461E}" dt="2018-10-24T12:39:20.588" v="243"/>
          <ac:spMkLst>
            <pc:docMk/>
            <pc:sldMk cId="393831" sldId="268"/>
            <ac:spMk id="14" creationId="{FBEA8A33-C0D0-416D-8359-724B8828C7C3}"/>
          </ac:spMkLst>
        </pc:spChg>
        <pc:picChg chg="add mod">
          <ac:chgData name="Williams, Kelly A" userId="S::kwilliams@ldcsb.ca::5687177e-797b-4d87-b52e-cddf033779f0" providerId="AD" clId="Web-{2BBA2D7A-5E4C-8960-F5C7-16314CDF461E}" dt="2018-10-24T13:54:44.570" v="650" actId="1076"/>
          <ac:picMkLst>
            <pc:docMk/>
            <pc:sldMk cId="393831" sldId="268"/>
            <ac:picMk id="3" creationId="{512BBD1D-FDC8-436A-A807-0EBD5C9976FE}"/>
          </ac:picMkLst>
        </pc:picChg>
        <pc:picChg chg="add mod ord">
          <ac:chgData name="Williams, Kelly A" userId="S::kwilliams@ldcsb.ca::5687177e-797b-4d87-b52e-cddf033779f0" providerId="AD" clId="Web-{2BBA2D7A-5E4C-8960-F5C7-16314CDF461E}" dt="2018-10-24T12:39:20.588" v="243"/>
          <ac:picMkLst>
            <pc:docMk/>
            <pc:sldMk cId="393831" sldId="268"/>
            <ac:picMk id="5" creationId="{51C2F2F2-B15B-42D9-9753-F10C2316162B}"/>
          </ac:picMkLst>
        </pc:picChg>
      </pc:sldChg>
      <pc:sldChg chg="addSp modSp new mod setBg setClrOvrMap">
        <pc:chgData name="Williams, Kelly A" userId="S::kwilliams@ldcsb.ca::5687177e-797b-4d87-b52e-cddf033779f0" providerId="AD" clId="Web-{2BBA2D7A-5E4C-8960-F5C7-16314CDF461E}" dt="2018-10-24T14:25:59.664" v="1408" actId="20577"/>
        <pc:sldMkLst>
          <pc:docMk/>
          <pc:sldMk cId="3614932440" sldId="270"/>
        </pc:sldMkLst>
        <pc:spChg chg="mod">
          <ac:chgData name="Williams, Kelly A" userId="S::kwilliams@ldcsb.ca::5687177e-797b-4d87-b52e-cddf033779f0" providerId="AD" clId="Web-{2BBA2D7A-5E4C-8960-F5C7-16314CDF461E}" dt="2018-10-24T14:08:27.258" v="945" actId="1076"/>
          <ac:spMkLst>
            <pc:docMk/>
            <pc:sldMk cId="3614932440" sldId="270"/>
            <ac:spMk id="2" creationId="{E9163252-C2DB-4B0F-81DF-2C7E18419971}"/>
          </ac:spMkLst>
        </pc:spChg>
        <pc:spChg chg="mod ord">
          <ac:chgData name="Williams, Kelly A" userId="S::kwilliams@ldcsb.ca::5687177e-797b-4d87-b52e-cddf033779f0" providerId="AD" clId="Web-{2BBA2D7A-5E4C-8960-F5C7-16314CDF461E}" dt="2018-10-24T14:25:59.664" v="1408" actId="20577"/>
          <ac:spMkLst>
            <pc:docMk/>
            <pc:sldMk cId="3614932440" sldId="270"/>
            <ac:spMk id="3" creationId="{E8AD1651-CBDA-41C1-8982-75DBD686953E}"/>
          </ac:spMkLst>
        </pc:spChg>
        <pc:spChg chg="add">
          <ac:chgData name="Williams, Kelly A" userId="S::kwilliams@ldcsb.ca::5687177e-797b-4d87-b52e-cddf033779f0" providerId="AD" clId="Web-{2BBA2D7A-5E4C-8960-F5C7-16314CDF461E}" dt="2018-10-24T14:08:07.977" v="940"/>
          <ac:spMkLst>
            <pc:docMk/>
            <pc:sldMk cId="3614932440" sldId="270"/>
            <ac:spMk id="9" creationId="{C96282C0-351C-48EE-A89D-D662C5DB2509}"/>
          </ac:spMkLst>
        </pc:spChg>
        <pc:spChg chg="add">
          <ac:chgData name="Williams, Kelly A" userId="S::kwilliams@ldcsb.ca::5687177e-797b-4d87-b52e-cddf033779f0" providerId="AD" clId="Web-{2BBA2D7A-5E4C-8960-F5C7-16314CDF461E}" dt="2018-10-24T14:08:07.977" v="940"/>
          <ac:spMkLst>
            <pc:docMk/>
            <pc:sldMk cId="3614932440" sldId="270"/>
            <ac:spMk id="11" creationId="{1B35EC73-2F87-44A7-B231-910536590D14}"/>
          </ac:spMkLst>
        </pc:spChg>
        <pc:picChg chg="add mod">
          <ac:chgData name="Williams, Kelly A" userId="S::kwilliams@ldcsb.ca::5687177e-797b-4d87-b52e-cddf033779f0" providerId="AD" clId="Web-{2BBA2D7A-5E4C-8960-F5C7-16314CDF461E}" dt="2018-10-24T14:08:07.977" v="940"/>
          <ac:picMkLst>
            <pc:docMk/>
            <pc:sldMk cId="3614932440" sldId="270"/>
            <ac:picMk id="4" creationId="{FBEAD5B8-E239-4A51-9AF2-0C39E1DBE2BA}"/>
          </ac:picMkLst>
        </pc:picChg>
        <pc:picChg chg="add mod">
          <ac:chgData name="Williams, Kelly A" userId="S::kwilliams@ldcsb.ca::5687177e-797b-4d87-b52e-cddf033779f0" providerId="AD" clId="Web-{2BBA2D7A-5E4C-8960-F5C7-16314CDF461E}" dt="2018-10-24T14:20:29.102" v="1221" actId="1076"/>
          <ac:picMkLst>
            <pc:docMk/>
            <pc:sldMk cId="3614932440" sldId="270"/>
            <ac:picMk id="6" creationId="{1F9D87C5-6EA6-41F8-B60F-3C9A2A828DEF}"/>
          </ac:picMkLst>
        </pc:picChg>
      </pc:sldChg>
      <pc:sldChg chg="addSp delSp modSp new mod setBg">
        <pc:chgData name="Williams, Kelly A" userId="S::kwilliams@ldcsb.ca::5687177e-797b-4d87-b52e-cddf033779f0" providerId="AD" clId="Web-{2BBA2D7A-5E4C-8960-F5C7-16314CDF461E}" dt="2018-10-24T14:22:21.695" v="1258" actId="14100"/>
        <pc:sldMkLst>
          <pc:docMk/>
          <pc:sldMk cId="4169549686" sldId="271"/>
        </pc:sldMkLst>
        <pc:spChg chg="mod">
          <ac:chgData name="Williams, Kelly A" userId="S::kwilliams@ldcsb.ca::5687177e-797b-4d87-b52e-cddf033779f0" providerId="AD" clId="Web-{2BBA2D7A-5E4C-8960-F5C7-16314CDF461E}" dt="2018-10-24T14:16:58.227" v="1132" actId="20577"/>
          <ac:spMkLst>
            <pc:docMk/>
            <pc:sldMk cId="4169549686" sldId="271"/>
            <ac:spMk id="2" creationId="{D8062AE1-C329-48C3-8224-440BD95E7645}"/>
          </ac:spMkLst>
        </pc:spChg>
        <pc:spChg chg="mod">
          <ac:chgData name="Williams, Kelly A" userId="S::kwilliams@ldcsb.ca::5687177e-797b-4d87-b52e-cddf033779f0" providerId="AD" clId="Web-{2BBA2D7A-5E4C-8960-F5C7-16314CDF461E}" dt="2018-10-24T14:22:21.695" v="1258" actId="14100"/>
          <ac:spMkLst>
            <pc:docMk/>
            <pc:sldMk cId="4169549686" sldId="271"/>
            <ac:spMk id="3" creationId="{9984783B-EFF9-4F6B-B917-738383240B4D}"/>
          </ac:spMkLst>
        </pc:spChg>
        <pc:spChg chg="add">
          <ac:chgData name="Williams, Kelly A" userId="S::kwilliams@ldcsb.ca::5687177e-797b-4d87-b52e-cddf033779f0" providerId="AD" clId="Web-{2BBA2D7A-5E4C-8960-F5C7-16314CDF461E}" dt="2018-10-24T14:16:42.383" v="1129"/>
          <ac:spMkLst>
            <pc:docMk/>
            <pc:sldMk cId="4169549686" sldId="271"/>
            <ac:spMk id="9" creationId="{961D8973-EAA9-459A-AF59-BBB4233D6C78}"/>
          </ac:spMkLst>
        </pc:spChg>
        <pc:spChg chg="add">
          <ac:chgData name="Williams, Kelly A" userId="S::kwilliams@ldcsb.ca::5687177e-797b-4d87-b52e-cddf033779f0" providerId="AD" clId="Web-{2BBA2D7A-5E4C-8960-F5C7-16314CDF461E}" dt="2018-10-24T14:16:42.383" v="1129"/>
          <ac:spMkLst>
            <pc:docMk/>
            <pc:sldMk cId="4169549686" sldId="271"/>
            <ac:spMk id="11" creationId="{FBEA8A33-C0D0-416D-8359-724B8828C7C3}"/>
          </ac:spMkLst>
        </pc:spChg>
        <pc:picChg chg="add mod">
          <ac:chgData name="Williams, Kelly A" userId="S::kwilliams@ldcsb.ca::5687177e-797b-4d87-b52e-cddf033779f0" providerId="AD" clId="Web-{2BBA2D7A-5E4C-8960-F5C7-16314CDF461E}" dt="2018-10-24T14:16:42.383" v="1129"/>
          <ac:picMkLst>
            <pc:docMk/>
            <pc:sldMk cId="4169549686" sldId="271"/>
            <ac:picMk id="4" creationId="{6C6F3456-B8E0-4EC2-AD28-93C6F46DC211}"/>
          </ac:picMkLst>
        </pc:picChg>
        <pc:picChg chg="add del mod">
          <ac:chgData name="Williams, Kelly A" userId="S::kwilliams@ldcsb.ca::5687177e-797b-4d87-b52e-cddf033779f0" providerId="AD" clId="Web-{2BBA2D7A-5E4C-8960-F5C7-16314CDF461E}" dt="2018-10-24T14:18:23.383" v="1175"/>
          <ac:picMkLst>
            <pc:docMk/>
            <pc:sldMk cId="4169549686" sldId="271"/>
            <ac:picMk id="6" creationId="{22D24FD5-1F88-4163-BBCE-0B6F64C80EDF}"/>
          </ac:picMkLst>
        </pc:picChg>
        <pc:picChg chg="add">
          <ac:chgData name="Williams, Kelly A" userId="S::kwilliams@ldcsb.ca::5687177e-797b-4d87-b52e-cddf033779f0" providerId="AD" clId="Web-{2BBA2D7A-5E4C-8960-F5C7-16314CDF461E}" dt="2018-10-24T14:20:15.070" v="1219"/>
          <ac:picMkLst>
            <pc:docMk/>
            <pc:sldMk cId="4169549686" sldId="271"/>
            <ac:picMk id="8" creationId="{79554B98-CEB7-4D46-9F48-E67044FC5794}"/>
          </ac:picMkLst>
        </pc:picChg>
      </pc:sldChg>
    </pc:docChg>
  </pc:docChgLst>
  <pc:docChgLst>
    <pc:chgData name="Williams, Kelly A" userId="S::kwilliams@ldcsb.ca::5687177e-797b-4d87-b52e-cddf033779f0" providerId="AD" clId="Web-{3D9CAE80-2DC0-1299-69A3-6B54B3720021}"/>
    <pc:docChg chg="addSld modSld sldOrd">
      <pc:chgData name="Williams, Kelly A" userId="S::kwilliams@ldcsb.ca::5687177e-797b-4d87-b52e-cddf033779f0" providerId="AD" clId="Web-{3D9CAE80-2DC0-1299-69A3-6B54B3720021}" dt="2018-10-19T15:26:23.188" v="1985" actId="14100"/>
      <pc:docMkLst>
        <pc:docMk/>
      </pc:docMkLst>
      <pc:sldChg chg="delSp modSp">
        <pc:chgData name="Williams, Kelly A" userId="S::kwilliams@ldcsb.ca::5687177e-797b-4d87-b52e-cddf033779f0" providerId="AD" clId="Web-{3D9CAE80-2DC0-1299-69A3-6B54B3720021}" dt="2018-10-19T12:39:37.587" v="10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3D9CAE80-2DC0-1299-69A3-6B54B3720021}" dt="2018-10-19T12:39:36.680" v="9" actId="20577"/>
          <ac:spMkLst>
            <pc:docMk/>
            <pc:sldMk cId="3601082625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3D9CAE80-2DC0-1299-69A3-6B54B3720021}" dt="2018-10-19T12:39:37.587" v="10"/>
          <ac:spMkLst>
            <pc:docMk/>
            <pc:sldMk cId="3601082625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3D9CAE80-2DC0-1299-69A3-6B54B3720021}" dt="2018-10-19T12:41:43.828" v="54" actId="20577"/>
        <pc:sldMkLst>
          <pc:docMk/>
          <pc:sldMk cId="1180578531" sldId="257"/>
        </pc:sldMkLst>
        <pc:spChg chg="mod">
          <ac:chgData name="Williams, Kelly A" userId="S::kwilliams@ldcsb.ca::5687177e-797b-4d87-b52e-cddf033779f0" providerId="AD" clId="Web-{3D9CAE80-2DC0-1299-69A3-6B54B3720021}" dt="2018-10-19T12:41:43.828" v="54" actId="20577"/>
          <ac:spMkLst>
            <pc:docMk/>
            <pc:sldMk cId="1180578531" sldId="257"/>
            <ac:spMk id="2" creationId="{FD3BFAA8-EE07-4CCC-8DD6-8659F2F3E4FD}"/>
          </ac:spMkLst>
        </pc:spChg>
        <pc:spChg chg="mod">
          <ac:chgData name="Williams, Kelly A" userId="S::kwilliams@ldcsb.ca::5687177e-797b-4d87-b52e-cddf033779f0" providerId="AD" clId="Web-{3D9CAE80-2DC0-1299-69A3-6B54B3720021}" dt="2018-10-19T12:41:39.844" v="49" actId="20577"/>
          <ac:spMkLst>
            <pc:docMk/>
            <pc:sldMk cId="1180578531" sldId="257"/>
            <ac:spMk id="3" creationId="{026DE94C-EFB4-48A2-B0CA-699247EB2730}"/>
          </ac:spMkLst>
        </pc:spChg>
      </pc:sldChg>
      <pc:sldChg chg="addSp modSp new mod setBg setClrOvrMap">
        <pc:chgData name="Williams, Kelly A" userId="S::kwilliams@ldcsb.ca::5687177e-797b-4d87-b52e-cddf033779f0" providerId="AD" clId="Web-{3D9CAE80-2DC0-1299-69A3-6B54B3720021}" dt="2018-10-19T14:37:06.784" v="1740" actId="20577"/>
        <pc:sldMkLst>
          <pc:docMk/>
          <pc:sldMk cId="3257868328" sldId="258"/>
        </pc:sldMkLst>
        <pc:spChg chg="mod">
          <ac:chgData name="Williams, Kelly A" userId="S::kwilliams@ldcsb.ca::5687177e-797b-4d87-b52e-cddf033779f0" providerId="AD" clId="Web-{3D9CAE80-2DC0-1299-69A3-6B54B3720021}" dt="2018-10-19T14:34:46.828" v="1634" actId="1076"/>
          <ac:spMkLst>
            <pc:docMk/>
            <pc:sldMk cId="3257868328" sldId="258"/>
            <ac:spMk id="2" creationId="{A55BC656-6D88-4A24-9A9B-F4E25C028F0E}"/>
          </ac:spMkLst>
        </pc:spChg>
        <pc:spChg chg="mod">
          <ac:chgData name="Williams, Kelly A" userId="S::kwilliams@ldcsb.ca::5687177e-797b-4d87-b52e-cddf033779f0" providerId="AD" clId="Web-{3D9CAE80-2DC0-1299-69A3-6B54B3720021}" dt="2018-10-19T14:37:06.784" v="1740" actId="20577"/>
          <ac:spMkLst>
            <pc:docMk/>
            <pc:sldMk cId="3257868328" sldId="258"/>
            <ac:spMk id="3" creationId="{9223E2DE-0988-4941-B911-D2D6BA18BAA3}"/>
          </ac:spMkLst>
        </pc:spChg>
        <pc:spChg chg="add">
          <ac:chgData name="Williams, Kelly A" userId="S::kwilliams@ldcsb.ca::5687177e-797b-4d87-b52e-cddf033779f0" providerId="AD" clId="Web-{3D9CAE80-2DC0-1299-69A3-6B54B3720021}" dt="2018-10-19T14:34:34.047" v="1631"/>
          <ac:spMkLst>
            <pc:docMk/>
            <pc:sldMk cId="3257868328" sldId="258"/>
            <ac:spMk id="11" creationId="{C96282C0-351C-48EE-A89D-D662C5DB2509}"/>
          </ac:spMkLst>
        </pc:spChg>
        <pc:spChg chg="add">
          <ac:chgData name="Williams, Kelly A" userId="S::kwilliams@ldcsb.ca::5687177e-797b-4d87-b52e-cddf033779f0" providerId="AD" clId="Web-{3D9CAE80-2DC0-1299-69A3-6B54B3720021}" dt="2018-10-19T14:34:34.047" v="1631"/>
          <ac:spMkLst>
            <pc:docMk/>
            <pc:sldMk cId="3257868328" sldId="258"/>
            <ac:spMk id="13" creationId="{1B35EC73-2F87-44A7-B231-910536590D14}"/>
          </ac:spMkLst>
        </pc:spChg>
        <pc:picChg chg="add">
          <ac:chgData name="Williams, Kelly A" userId="S::kwilliams@ldcsb.ca::5687177e-797b-4d87-b52e-cddf033779f0" providerId="AD" clId="Web-{3D9CAE80-2DC0-1299-69A3-6B54B3720021}" dt="2018-10-19T14:20:50.719" v="1287"/>
          <ac:picMkLst>
            <pc:docMk/>
            <pc:sldMk cId="3257868328" sldId="258"/>
            <ac:picMk id="5" creationId="{7544BF3F-D7C4-40EE-9224-13D4363FB56E}"/>
          </ac:picMkLst>
        </pc:picChg>
        <pc:picChg chg="add mod ord">
          <ac:chgData name="Williams, Kelly A" userId="S::kwilliams@ldcsb.ca::5687177e-797b-4d87-b52e-cddf033779f0" providerId="AD" clId="Web-{3D9CAE80-2DC0-1299-69A3-6B54B3720021}" dt="2018-10-19T14:34:34.047" v="1631"/>
          <ac:picMkLst>
            <pc:docMk/>
            <pc:sldMk cId="3257868328" sldId="258"/>
            <ac:picMk id="6" creationId="{3426617C-DE06-4423-AD8B-631BA72C5345}"/>
          </ac:picMkLst>
        </pc:picChg>
      </pc:sldChg>
      <pc:sldChg chg="addSp delSp modSp new ord">
        <pc:chgData name="Williams, Kelly A" userId="S::kwilliams@ldcsb.ca::5687177e-797b-4d87-b52e-cddf033779f0" providerId="AD" clId="Web-{3D9CAE80-2DC0-1299-69A3-6B54B3720021}" dt="2018-10-19T13:55:19.080" v="671"/>
        <pc:sldMkLst>
          <pc:docMk/>
          <pc:sldMk cId="3813086025" sldId="259"/>
        </pc:sldMkLst>
        <pc:spChg chg="mod">
          <ac:chgData name="Williams, Kelly A" userId="S::kwilliams@ldcsb.ca::5687177e-797b-4d87-b52e-cddf033779f0" providerId="AD" clId="Web-{3D9CAE80-2DC0-1299-69A3-6B54B3720021}" dt="2018-10-19T12:42:52.972" v="66" actId="20577"/>
          <ac:spMkLst>
            <pc:docMk/>
            <pc:sldMk cId="3813086025" sldId="259"/>
            <ac:spMk id="2" creationId="{C8B0F9D9-4C1A-4318-986C-E684FF967614}"/>
          </ac:spMkLst>
        </pc:spChg>
        <pc:spChg chg="del">
          <ac:chgData name="Williams, Kelly A" userId="S::kwilliams@ldcsb.ca::5687177e-797b-4d87-b52e-cddf033779f0" providerId="AD" clId="Web-{3D9CAE80-2DC0-1299-69A3-6B54B3720021}" dt="2018-10-19T12:43:23.833" v="68"/>
          <ac:spMkLst>
            <pc:docMk/>
            <pc:sldMk cId="3813086025" sldId="259"/>
            <ac:spMk id="3" creationId="{CE094FA7-95F1-4C2C-B0EE-B809B0BA1B22}"/>
          </ac:spMkLst>
        </pc:spChg>
        <pc:spChg chg="mod">
          <ac:chgData name="Williams, Kelly A" userId="S::kwilliams@ldcsb.ca::5687177e-797b-4d87-b52e-cddf033779f0" providerId="AD" clId="Web-{3D9CAE80-2DC0-1299-69A3-6B54B3720021}" dt="2018-10-19T12:56:43.296" v="286" actId="20577"/>
          <ac:spMkLst>
            <pc:docMk/>
            <pc:sldMk cId="3813086025" sldId="259"/>
            <ac:spMk id="4" creationId="{52C26FCE-9618-4098-8445-F6BCF254A3F7}"/>
          </ac:spMkLst>
        </pc:spChg>
        <pc:picChg chg="add mod">
          <ac:chgData name="Williams, Kelly A" userId="S::kwilliams@ldcsb.ca::5687177e-797b-4d87-b52e-cddf033779f0" providerId="AD" clId="Web-{3D9CAE80-2DC0-1299-69A3-6B54B3720021}" dt="2018-10-19T13:39:34.221" v="670" actId="1076"/>
          <ac:picMkLst>
            <pc:docMk/>
            <pc:sldMk cId="3813086025" sldId="259"/>
            <ac:picMk id="3" creationId="{E5FC53A5-D61D-475B-938D-886A9F77B5F7}"/>
          </ac:picMkLst>
        </pc:picChg>
        <pc:picChg chg="add mod ord">
          <ac:chgData name="Williams, Kelly A" userId="S::kwilliams@ldcsb.ca::5687177e-797b-4d87-b52e-cddf033779f0" providerId="AD" clId="Web-{3D9CAE80-2DC0-1299-69A3-6B54B3720021}" dt="2018-10-19T12:45:59.919" v="212" actId="14100"/>
          <ac:picMkLst>
            <pc:docMk/>
            <pc:sldMk cId="3813086025" sldId="259"/>
            <ac:picMk id="5" creationId="{420BE411-B5AB-49FA-808D-F519517AE2DD}"/>
          </ac:picMkLst>
        </pc:picChg>
      </pc:sldChg>
      <pc:sldChg chg="addSp delSp modSp new mod setBg">
        <pc:chgData name="Williams, Kelly A" userId="S::kwilliams@ldcsb.ca::5687177e-797b-4d87-b52e-cddf033779f0" providerId="AD" clId="Web-{3D9CAE80-2DC0-1299-69A3-6B54B3720021}" dt="2018-10-19T13:39:26.970" v="668" actId="1076"/>
        <pc:sldMkLst>
          <pc:docMk/>
          <pc:sldMk cId="3358831490" sldId="260"/>
        </pc:sldMkLst>
        <pc:spChg chg="mod">
          <ac:chgData name="Williams, Kelly A" userId="S::kwilliams@ldcsb.ca::5687177e-797b-4d87-b52e-cddf033779f0" providerId="AD" clId="Web-{3D9CAE80-2DC0-1299-69A3-6B54B3720021}" dt="2018-10-19T13:02:38.783" v="453"/>
          <ac:spMkLst>
            <pc:docMk/>
            <pc:sldMk cId="3358831490" sldId="260"/>
            <ac:spMk id="2" creationId="{BF9F9528-1A00-4598-81B3-488F5FE7284C}"/>
          </ac:spMkLst>
        </pc:spChg>
        <pc:spChg chg="del">
          <ac:chgData name="Williams, Kelly A" userId="S::kwilliams@ldcsb.ca::5687177e-797b-4d87-b52e-cddf033779f0" providerId="AD" clId="Web-{3D9CAE80-2DC0-1299-69A3-6B54B3720021}" dt="2018-10-19T13:00:39.730" v="352"/>
          <ac:spMkLst>
            <pc:docMk/>
            <pc:sldMk cId="3358831490" sldId="260"/>
            <ac:spMk id="3" creationId="{21A9106F-CB14-4E1F-B4E1-27A5063EC796}"/>
          </ac:spMkLst>
        </pc:spChg>
        <pc:spChg chg="mod ord">
          <ac:chgData name="Williams, Kelly A" userId="S::kwilliams@ldcsb.ca::5687177e-797b-4d87-b52e-cddf033779f0" providerId="AD" clId="Web-{3D9CAE80-2DC0-1299-69A3-6B54B3720021}" dt="2018-10-19T13:38:46.249" v="665" actId="20577"/>
          <ac:spMkLst>
            <pc:docMk/>
            <pc:sldMk cId="3358831490" sldId="260"/>
            <ac:spMk id="4" creationId="{B2509F4F-1239-4B58-8129-EA84B72956EB}"/>
          </ac:spMkLst>
        </pc:spChg>
        <pc:spChg chg="add del mod">
          <ac:chgData name="Williams, Kelly A" userId="S::kwilliams@ldcsb.ca::5687177e-797b-4d87-b52e-cddf033779f0" providerId="AD" clId="Web-{3D9CAE80-2DC0-1299-69A3-6B54B3720021}" dt="2018-10-19T13:02:34.611" v="452"/>
          <ac:spMkLst>
            <pc:docMk/>
            <pc:sldMk cId="3358831490" sldId="260"/>
            <ac:spMk id="8" creationId="{C2CFF579-1109-4E96-B608-07C32C34C31E}"/>
          </ac:spMkLst>
        </pc:spChg>
        <pc:spChg chg="add">
          <ac:chgData name="Williams, Kelly A" userId="S::kwilliams@ldcsb.ca::5687177e-797b-4d87-b52e-cddf033779f0" providerId="AD" clId="Web-{3D9CAE80-2DC0-1299-69A3-6B54B3720021}" dt="2018-10-19T13:02:38.783" v="453"/>
          <ac:spMkLst>
            <pc:docMk/>
            <pc:sldMk cId="3358831490" sldId="260"/>
            <ac:spMk id="14" creationId="{0E807223-DF88-4D6D-970E-08919E5E02EB}"/>
          </ac:spMkLst>
        </pc:spChg>
        <pc:spChg chg="add">
          <ac:chgData name="Williams, Kelly A" userId="S::kwilliams@ldcsb.ca::5687177e-797b-4d87-b52e-cddf033779f0" providerId="AD" clId="Web-{3D9CAE80-2DC0-1299-69A3-6B54B3720021}" dt="2018-10-19T13:02:38.783" v="453"/>
          <ac:spMkLst>
            <pc:docMk/>
            <pc:sldMk cId="3358831490" sldId="260"/>
            <ac:spMk id="16" creationId="{83B91B61-BFCA-4647-957E-A8269BE46F39}"/>
          </ac:spMkLst>
        </pc:spChg>
        <pc:spChg chg="add">
          <ac:chgData name="Williams, Kelly A" userId="S::kwilliams@ldcsb.ca::5687177e-797b-4d87-b52e-cddf033779f0" providerId="AD" clId="Web-{3D9CAE80-2DC0-1299-69A3-6B54B3720021}" dt="2018-10-19T13:02:38.783" v="453"/>
          <ac:spMkLst>
            <pc:docMk/>
            <pc:sldMk cId="3358831490" sldId="260"/>
            <ac:spMk id="18" creationId="{92D1D7C6-1C89-420C-8D35-483654167118}"/>
          </ac:spMkLst>
        </pc:spChg>
        <pc:picChg chg="add mod">
          <ac:chgData name="Williams, Kelly A" userId="S::kwilliams@ldcsb.ca::5687177e-797b-4d87-b52e-cddf033779f0" providerId="AD" clId="Web-{3D9CAE80-2DC0-1299-69A3-6B54B3720021}" dt="2018-10-19T13:39:26.970" v="668" actId="1076"/>
          <ac:picMkLst>
            <pc:docMk/>
            <pc:sldMk cId="3358831490" sldId="260"/>
            <ac:picMk id="3" creationId="{BF8A510D-A015-4F3C-84D0-17C472F9221E}"/>
          </ac:picMkLst>
        </pc:picChg>
        <pc:picChg chg="add del mod ord">
          <ac:chgData name="Williams, Kelly A" userId="S::kwilliams@ldcsb.ca::5687177e-797b-4d87-b52e-cddf033779f0" providerId="AD" clId="Web-{3D9CAE80-2DC0-1299-69A3-6B54B3720021}" dt="2018-10-19T13:02:32.080" v="451"/>
          <ac:picMkLst>
            <pc:docMk/>
            <pc:sldMk cId="3358831490" sldId="260"/>
            <ac:picMk id="5" creationId="{D192D12A-96A2-4DA3-80C6-3F5660735E00}"/>
          </ac:picMkLst>
        </pc:picChg>
        <pc:picChg chg="add mod ord">
          <ac:chgData name="Williams, Kelly A" userId="S::kwilliams@ldcsb.ca::5687177e-797b-4d87-b52e-cddf033779f0" providerId="AD" clId="Web-{3D9CAE80-2DC0-1299-69A3-6B54B3720021}" dt="2018-10-19T13:02:38.783" v="453"/>
          <ac:picMkLst>
            <pc:docMk/>
            <pc:sldMk cId="3358831490" sldId="260"/>
            <ac:picMk id="9" creationId="{54658A28-21A7-4141-881A-9CD13ACF8B78}"/>
          </ac:picMkLst>
        </pc:picChg>
      </pc:sldChg>
      <pc:sldChg chg="modSp new">
        <pc:chgData name="Williams, Kelly A" userId="S::kwilliams@ldcsb.ca::5687177e-797b-4d87-b52e-cddf033779f0" providerId="AD" clId="Web-{3D9CAE80-2DC0-1299-69A3-6B54B3720021}" dt="2018-10-19T15:15:13.050" v="1893" actId="20577"/>
        <pc:sldMkLst>
          <pc:docMk/>
          <pc:sldMk cId="4076027423" sldId="261"/>
        </pc:sldMkLst>
        <pc:spChg chg="mod">
          <ac:chgData name="Williams, Kelly A" userId="S::kwilliams@ldcsb.ca::5687177e-797b-4d87-b52e-cddf033779f0" providerId="AD" clId="Web-{3D9CAE80-2DC0-1299-69A3-6B54B3720021}" dt="2018-10-19T12:58:04.191" v="299" actId="20577"/>
          <ac:spMkLst>
            <pc:docMk/>
            <pc:sldMk cId="4076027423" sldId="261"/>
            <ac:spMk id="2" creationId="{BEA5687F-1D86-497A-B7C4-2631730E520E}"/>
          </ac:spMkLst>
        </pc:spChg>
        <pc:spChg chg="mod">
          <ac:chgData name="Williams, Kelly A" userId="S::kwilliams@ldcsb.ca::5687177e-797b-4d87-b52e-cddf033779f0" providerId="AD" clId="Web-{3D9CAE80-2DC0-1299-69A3-6B54B3720021}" dt="2018-10-19T15:15:13.050" v="1893" actId="20577"/>
          <ac:spMkLst>
            <pc:docMk/>
            <pc:sldMk cId="4076027423" sldId="261"/>
            <ac:spMk id="3" creationId="{9DFCD8AE-99B2-43EB-87DA-EE62FAD2605B}"/>
          </ac:spMkLst>
        </pc:spChg>
      </pc:sldChg>
      <pc:sldChg chg="addSp delSp modSp new">
        <pc:chgData name="Williams, Kelly A" userId="S::kwilliams@ldcsb.ca::5687177e-797b-4d87-b52e-cddf033779f0" providerId="AD" clId="Web-{3D9CAE80-2DC0-1299-69A3-6B54B3720021}" dt="2018-10-19T14:16:28.635" v="1143"/>
        <pc:sldMkLst>
          <pc:docMk/>
          <pc:sldMk cId="1920626279" sldId="262"/>
        </pc:sldMkLst>
        <pc:spChg chg="mod">
          <ac:chgData name="Williams, Kelly A" userId="S::kwilliams@ldcsb.ca::5687177e-797b-4d87-b52e-cddf033779f0" providerId="AD" clId="Web-{3D9CAE80-2DC0-1299-69A3-6B54B3720021}" dt="2018-10-19T14:11:15.645" v="1059" actId="20577"/>
          <ac:spMkLst>
            <pc:docMk/>
            <pc:sldMk cId="1920626279" sldId="262"/>
            <ac:spMk id="2" creationId="{0EBF8400-3E12-409D-93B7-1AA1AEC29E89}"/>
          </ac:spMkLst>
        </pc:spChg>
        <pc:spChg chg="del">
          <ac:chgData name="Williams, Kelly A" userId="S::kwilliams@ldcsb.ca::5687177e-797b-4d87-b52e-cddf033779f0" providerId="AD" clId="Web-{3D9CAE80-2DC0-1299-69A3-6B54B3720021}" dt="2018-10-19T14:05:19.857" v="821"/>
          <ac:spMkLst>
            <pc:docMk/>
            <pc:sldMk cId="1920626279" sldId="262"/>
            <ac:spMk id="3" creationId="{7567738A-12B0-4585-AB52-FC5B92C32399}"/>
          </ac:spMkLst>
        </pc:spChg>
        <pc:spChg chg="mod">
          <ac:chgData name="Williams, Kelly A" userId="S::kwilliams@ldcsb.ca::5687177e-797b-4d87-b52e-cddf033779f0" providerId="AD" clId="Web-{3D9CAE80-2DC0-1299-69A3-6B54B3720021}" dt="2018-10-19T14:15:55.025" v="1141" actId="20577"/>
          <ac:spMkLst>
            <pc:docMk/>
            <pc:sldMk cId="1920626279" sldId="262"/>
            <ac:spMk id="4" creationId="{87919C6F-7920-475A-9EC2-6C35AC01ABA2}"/>
          </ac:spMkLst>
        </pc:spChg>
        <pc:picChg chg="add mod ord">
          <ac:chgData name="Williams, Kelly A" userId="S::kwilliams@ldcsb.ca::5687177e-797b-4d87-b52e-cddf033779f0" providerId="AD" clId="Web-{3D9CAE80-2DC0-1299-69A3-6B54B3720021}" dt="2018-10-19T14:11:21.676" v="1062" actId="1076"/>
          <ac:picMkLst>
            <pc:docMk/>
            <pc:sldMk cId="1920626279" sldId="262"/>
            <ac:picMk id="5" creationId="{93D491CE-A06A-4AC7-BEDA-4A7C89608D68}"/>
          </ac:picMkLst>
        </pc:picChg>
        <pc:picChg chg="add">
          <ac:chgData name="Williams, Kelly A" userId="S::kwilliams@ldcsb.ca::5687177e-797b-4d87-b52e-cddf033779f0" providerId="AD" clId="Web-{3D9CAE80-2DC0-1299-69A3-6B54B3720021}" dt="2018-10-19T14:16:28.635" v="1143"/>
          <ac:picMkLst>
            <pc:docMk/>
            <pc:sldMk cId="1920626279" sldId="262"/>
            <ac:picMk id="8" creationId="{751C1D80-4D43-4F69-8F9B-01C666A96D91}"/>
          </ac:picMkLst>
        </pc:picChg>
      </pc:sldChg>
      <pc:sldChg chg="modSp new">
        <pc:chgData name="Williams, Kelly A" userId="S::kwilliams@ldcsb.ca::5687177e-797b-4d87-b52e-cddf033779f0" providerId="AD" clId="Web-{3D9CAE80-2DC0-1299-69A3-6B54B3720021}" dt="2018-10-19T14:13:29.257" v="1086" actId="20577"/>
        <pc:sldMkLst>
          <pc:docMk/>
          <pc:sldMk cId="3705336659" sldId="263"/>
        </pc:sldMkLst>
        <pc:spChg chg="mod">
          <ac:chgData name="Williams, Kelly A" userId="S::kwilliams@ldcsb.ca::5687177e-797b-4d87-b52e-cddf033779f0" providerId="AD" clId="Web-{3D9CAE80-2DC0-1299-69A3-6B54B3720021}" dt="2018-10-19T14:13:26.069" v="1079" actId="20577"/>
          <ac:spMkLst>
            <pc:docMk/>
            <pc:sldMk cId="3705336659" sldId="263"/>
            <ac:spMk id="2" creationId="{8BEC71DE-C592-4053-82F1-C324CFA692D6}"/>
          </ac:spMkLst>
        </pc:spChg>
        <pc:spChg chg="mod">
          <ac:chgData name="Williams, Kelly A" userId="S::kwilliams@ldcsb.ca::5687177e-797b-4d87-b52e-cddf033779f0" providerId="AD" clId="Web-{3D9CAE80-2DC0-1299-69A3-6B54B3720021}" dt="2018-10-19T14:13:29.257" v="1086" actId="20577"/>
          <ac:spMkLst>
            <pc:docMk/>
            <pc:sldMk cId="3705336659" sldId="263"/>
            <ac:spMk id="3" creationId="{952BAAFC-52B2-45F4-881D-A9ED5947CF07}"/>
          </ac:spMkLst>
        </pc:spChg>
      </pc:sldChg>
      <pc:sldChg chg="addSp delSp modSp new mod setBg">
        <pc:chgData name="Williams, Kelly A" userId="S::kwilliams@ldcsb.ca::5687177e-797b-4d87-b52e-cddf033779f0" providerId="AD" clId="Web-{3D9CAE80-2DC0-1299-69A3-6B54B3720021}" dt="2018-10-19T14:23:56.722" v="1311" actId="20577"/>
        <pc:sldMkLst>
          <pc:docMk/>
          <pc:sldMk cId="1107142461" sldId="264"/>
        </pc:sldMkLst>
        <pc:spChg chg="mod">
          <ac:chgData name="Williams, Kelly A" userId="S::kwilliams@ldcsb.ca::5687177e-797b-4d87-b52e-cddf033779f0" providerId="AD" clId="Web-{3D9CAE80-2DC0-1299-69A3-6B54B3720021}" dt="2018-10-19T14:21:10.906" v="1290"/>
          <ac:spMkLst>
            <pc:docMk/>
            <pc:sldMk cId="1107142461" sldId="264"/>
            <ac:spMk id="2" creationId="{8189A61C-059E-47CF-A456-DD60B3EA2A21}"/>
          </ac:spMkLst>
        </pc:spChg>
        <pc:spChg chg="mod">
          <ac:chgData name="Williams, Kelly A" userId="S::kwilliams@ldcsb.ca::5687177e-797b-4d87-b52e-cddf033779f0" providerId="AD" clId="Web-{3D9CAE80-2DC0-1299-69A3-6B54B3720021}" dt="2018-10-19T14:23:56.722" v="1311" actId="20577"/>
          <ac:spMkLst>
            <pc:docMk/>
            <pc:sldMk cId="1107142461" sldId="264"/>
            <ac:spMk id="3" creationId="{04F22868-A57C-45CC-98FB-74C01383B182}"/>
          </ac:spMkLst>
        </pc:spChg>
        <pc:spChg chg="del">
          <ac:chgData name="Williams, Kelly A" userId="S::kwilliams@ldcsb.ca::5687177e-797b-4d87-b52e-cddf033779f0" providerId="AD" clId="Web-{3D9CAE80-2DC0-1299-69A3-6B54B3720021}" dt="2018-10-19T14:17:16.293" v="1153"/>
          <ac:spMkLst>
            <pc:docMk/>
            <pc:sldMk cId="1107142461" sldId="264"/>
            <ac:spMk id="4" creationId="{4841F8CE-8963-4E5A-9189-AB54CB84B9DB}"/>
          </ac:spMkLst>
        </pc:spChg>
        <pc:spChg chg="add">
          <ac:chgData name="Williams, Kelly A" userId="S::kwilliams@ldcsb.ca::5687177e-797b-4d87-b52e-cddf033779f0" providerId="AD" clId="Web-{3D9CAE80-2DC0-1299-69A3-6B54B3720021}" dt="2018-10-19T14:21:10.906" v="1290"/>
          <ac:spMkLst>
            <pc:docMk/>
            <pc:sldMk cId="1107142461" sldId="264"/>
            <ac:spMk id="13" creationId="{0E807223-DF88-4D6D-970E-08919E5E02EB}"/>
          </ac:spMkLst>
        </pc:spChg>
        <pc:spChg chg="add">
          <ac:chgData name="Williams, Kelly A" userId="S::kwilliams@ldcsb.ca::5687177e-797b-4d87-b52e-cddf033779f0" providerId="AD" clId="Web-{3D9CAE80-2DC0-1299-69A3-6B54B3720021}" dt="2018-10-19T14:21:10.906" v="1290"/>
          <ac:spMkLst>
            <pc:docMk/>
            <pc:sldMk cId="1107142461" sldId="264"/>
            <ac:spMk id="15" creationId="{961D8973-EAA9-459A-AF59-BBB4233D6C78}"/>
          </ac:spMkLst>
        </pc:spChg>
        <pc:spChg chg="add">
          <ac:chgData name="Williams, Kelly A" userId="S::kwilliams@ldcsb.ca::5687177e-797b-4d87-b52e-cddf033779f0" providerId="AD" clId="Web-{3D9CAE80-2DC0-1299-69A3-6B54B3720021}" dt="2018-10-19T14:21:10.906" v="1290"/>
          <ac:spMkLst>
            <pc:docMk/>
            <pc:sldMk cId="1107142461" sldId="264"/>
            <ac:spMk id="17" creationId="{FBEA8A33-C0D0-416D-8359-724B8828C7C3}"/>
          </ac:spMkLst>
        </pc:spChg>
        <pc:picChg chg="add mod ord">
          <ac:chgData name="Williams, Kelly A" userId="S::kwilliams@ldcsb.ca::5687177e-797b-4d87-b52e-cddf033779f0" providerId="AD" clId="Web-{3D9CAE80-2DC0-1299-69A3-6B54B3720021}" dt="2018-10-19T14:21:10.906" v="1290"/>
          <ac:picMkLst>
            <pc:docMk/>
            <pc:sldMk cId="1107142461" sldId="264"/>
            <ac:picMk id="5" creationId="{73A13965-C709-4E65-B32F-A6D0DAD53C58}"/>
          </ac:picMkLst>
        </pc:picChg>
        <pc:picChg chg="add">
          <ac:chgData name="Williams, Kelly A" userId="S::kwilliams@ldcsb.ca::5687177e-797b-4d87-b52e-cddf033779f0" providerId="AD" clId="Web-{3D9CAE80-2DC0-1299-69A3-6B54B3720021}" dt="2018-10-19T14:20:56.187" v="1288"/>
          <ac:picMkLst>
            <pc:docMk/>
            <pc:sldMk cId="1107142461" sldId="264"/>
            <ac:picMk id="8" creationId="{45424549-8125-4B68-B9F9-A4A3775D868B}"/>
          </ac:picMkLst>
        </pc:picChg>
      </pc:sldChg>
      <pc:sldChg chg="modSp new">
        <pc:chgData name="Williams, Kelly A" userId="S::kwilliams@ldcsb.ca::5687177e-797b-4d87-b52e-cddf033779f0" providerId="AD" clId="Web-{3D9CAE80-2DC0-1299-69A3-6B54B3720021}" dt="2018-10-19T14:33:03.717" v="1627" actId="20577"/>
        <pc:sldMkLst>
          <pc:docMk/>
          <pc:sldMk cId="1820950658" sldId="265"/>
        </pc:sldMkLst>
        <pc:spChg chg="mod">
          <ac:chgData name="Williams, Kelly A" userId="S::kwilliams@ldcsb.ca::5687177e-797b-4d87-b52e-cddf033779f0" providerId="AD" clId="Web-{3D9CAE80-2DC0-1299-69A3-6B54B3720021}" dt="2018-10-19T14:32:59.467" v="1620" actId="20577"/>
          <ac:spMkLst>
            <pc:docMk/>
            <pc:sldMk cId="1820950658" sldId="265"/>
            <ac:spMk id="2" creationId="{93CC91B5-9CD0-499F-AD78-26AADF9A6FB6}"/>
          </ac:spMkLst>
        </pc:spChg>
        <pc:spChg chg="mod">
          <ac:chgData name="Williams, Kelly A" userId="S::kwilliams@ldcsb.ca::5687177e-797b-4d87-b52e-cddf033779f0" providerId="AD" clId="Web-{3D9CAE80-2DC0-1299-69A3-6B54B3720021}" dt="2018-10-19T14:33:03.717" v="1627" actId="20577"/>
          <ac:spMkLst>
            <pc:docMk/>
            <pc:sldMk cId="1820950658" sldId="265"/>
            <ac:spMk id="3" creationId="{385D38B6-1182-4098-A991-13DF3C21742F}"/>
          </ac:spMkLst>
        </pc:spChg>
      </pc:sldChg>
      <pc:sldChg chg="modSp new">
        <pc:chgData name="Williams, Kelly A" userId="S::kwilliams@ldcsb.ca::5687177e-797b-4d87-b52e-cddf033779f0" providerId="AD" clId="Web-{3D9CAE80-2DC0-1299-69A3-6B54B3720021}" dt="2018-10-19T15:26:23.188" v="1985" actId="14100"/>
        <pc:sldMkLst>
          <pc:docMk/>
          <pc:sldMk cId="601395512" sldId="266"/>
        </pc:sldMkLst>
        <pc:spChg chg="mod">
          <ac:chgData name="Williams, Kelly A" userId="S::kwilliams@ldcsb.ca::5687177e-797b-4d87-b52e-cddf033779f0" providerId="AD" clId="Web-{3D9CAE80-2DC0-1299-69A3-6B54B3720021}" dt="2018-10-19T15:26:16.406" v="1983" actId="1076"/>
          <ac:spMkLst>
            <pc:docMk/>
            <pc:sldMk cId="601395512" sldId="266"/>
            <ac:spMk id="2" creationId="{23C826EF-2FC3-43A4-BFAE-D79F89CC0BAB}"/>
          </ac:spMkLst>
        </pc:spChg>
        <pc:spChg chg="mod">
          <ac:chgData name="Williams, Kelly A" userId="S::kwilliams@ldcsb.ca::5687177e-797b-4d87-b52e-cddf033779f0" providerId="AD" clId="Web-{3D9CAE80-2DC0-1299-69A3-6B54B3720021}" dt="2018-10-19T15:26:23.188" v="1985" actId="14100"/>
          <ac:spMkLst>
            <pc:docMk/>
            <pc:sldMk cId="601395512" sldId="266"/>
            <ac:spMk id="3" creationId="{5CE00AC1-F636-4546-93E8-EF7E898C3B91}"/>
          </ac:spMkLst>
        </pc:spChg>
      </pc:sldChg>
      <pc:sldChg chg="addSp delSp modSp new mod setBg setClrOvrMap">
        <pc:chgData name="Williams, Kelly A" userId="S::kwilliams@ldcsb.ca::5687177e-797b-4d87-b52e-cddf033779f0" providerId="AD" clId="Web-{3D9CAE80-2DC0-1299-69A3-6B54B3720021}" dt="2018-10-19T15:13:47.267" v="1875" actId="20577"/>
        <pc:sldMkLst>
          <pc:docMk/>
          <pc:sldMk cId="239123369" sldId="267"/>
        </pc:sldMkLst>
        <pc:spChg chg="mod">
          <ac:chgData name="Williams, Kelly A" userId="S::kwilliams@ldcsb.ca::5687177e-797b-4d87-b52e-cddf033779f0" providerId="AD" clId="Web-{3D9CAE80-2DC0-1299-69A3-6B54B3720021}" dt="2018-10-19T15:13:47.267" v="1875" actId="20577"/>
          <ac:spMkLst>
            <pc:docMk/>
            <pc:sldMk cId="239123369" sldId="267"/>
            <ac:spMk id="2" creationId="{29F10271-19A9-40D9-BFBC-BD5D4B47CA27}"/>
          </ac:spMkLst>
        </pc:spChg>
        <pc:spChg chg="del">
          <ac:chgData name="Williams, Kelly A" userId="S::kwilliams@ldcsb.ca::5687177e-797b-4d87-b52e-cddf033779f0" providerId="AD" clId="Web-{3D9CAE80-2DC0-1299-69A3-6B54B3720021}" dt="2018-10-19T15:08:19.385" v="1743"/>
          <ac:spMkLst>
            <pc:docMk/>
            <pc:sldMk cId="239123369" sldId="267"/>
            <ac:spMk id="3" creationId="{89D19906-65D7-475D-8B67-1A223A853CB6}"/>
          </ac:spMkLst>
        </pc:spChg>
        <pc:spChg chg="mod">
          <ac:chgData name="Williams, Kelly A" userId="S::kwilliams@ldcsb.ca::5687177e-797b-4d87-b52e-cddf033779f0" providerId="AD" clId="Web-{3D9CAE80-2DC0-1299-69A3-6B54B3720021}" dt="2018-10-19T15:13:27.704" v="1872" actId="20577"/>
          <ac:spMkLst>
            <pc:docMk/>
            <pc:sldMk cId="239123369" sldId="267"/>
            <ac:spMk id="4" creationId="{A2A25001-27A5-448B-B7A1-8F50EE10039F}"/>
          </ac:spMkLst>
        </pc:spChg>
        <pc:spChg chg="add">
          <ac:chgData name="Williams, Kelly A" userId="S::kwilliams@ldcsb.ca::5687177e-797b-4d87-b52e-cddf033779f0" providerId="AD" clId="Web-{3D9CAE80-2DC0-1299-69A3-6B54B3720021}" dt="2018-10-19T15:08:27.401" v="1744"/>
          <ac:spMkLst>
            <pc:docMk/>
            <pc:sldMk cId="239123369" sldId="267"/>
            <ac:spMk id="10" creationId="{0E807223-DF88-4D6D-970E-08919E5E02EB}"/>
          </ac:spMkLst>
        </pc:spChg>
        <pc:spChg chg="add">
          <ac:chgData name="Williams, Kelly A" userId="S::kwilliams@ldcsb.ca::5687177e-797b-4d87-b52e-cddf033779f0" providerId="AD" clId="Web-{3D9CAE80-2DC0-1299-69A3-6B54B3720021}" dt="2018-10-19T15:08:27.401" v="1744"/>
          <ac:spMkLst>
            <pc:docMk/>
            <pc:sldMk cId="239123369" sldId="267"/>
            <ac:spMk id="12" creationId="{C96282C0-351C-48EE-A89D-D662C5DB2509}"/>
          </ac:spMkLst>
        </pc:spChg>
        <pc:spChg chg="add">
          <ac:chgData name="Williams, Kelly A" userId="S::kwilliams@ldcsb.ca::5687177e-797b-4d87-b52e-cddf033779f0" providerId="AD" clId="Web-{3D9CAE80-2DC0-1299-69A3-6B54B3720021}" dt="2018-10-19T15:08:27.401" v="1744"/>
          <ac:spMkLst>
            <pc:docMk/>
            <pc:sldMk cId="239123369" sldId="267"/>
            <ac:spMk id="14" creationId="{1B35EC73-2F87-44A7-B231-910536590D14}"/>
          </ac:spMkLst>
        </pc:spChg>
        <pc:picChg chg="add mod ord">
          <ac:chgData name="Williams, Kelly A" userId="S::kwilliams@ldcsb.ca::5687177e-797b-4d87-b52e-cddf033779f0" providerId="AD" clId="Web-{3D9CAE80-2DC0-1299-69A3-6B54B3720021}" dt="2018-10-19T15:08:27.401" v="1744"/>
          <ac:picMkLst>
            <pc:docMk/>
            <pc:sldMk cId="239123369" sldId="267"/>
            <ac:picMk id="5" creationId="{CFB58B2D-6109-45A0-956E-B5A514CD9A23}"/>
          </ac:picMkLst>
        </pc:picChg>
      </pc:sldChg>
      <pc:sldChg chg="modSp new">
        <pc:chgData name="Williams, Kelly A" userId="S::kwilliams@ldcsb.ca::5687177e-797b-4d87-b52e-cddf033779f0" providerId="AD" clId="Web-{3D9CAE80-2DC0-1299-69A3-6B54B3720021}" dt="2018-10-19T15:19:23.851" v="1981" actId="20577"/>
        <pc:sldMkLst>
          <pc:docMk/>
          <pc:sldMk cId="393831" sldId="268"/>
        </pc:sldMkLst>
        <pc:spChg chg="mod">
          <ac:chgData name="Williams, Kelly A" userId="S::kwilliams@ldcsb.ca::5687177e-797b-4d87-b52e-cddf033779f0" providerId="AD" clId="Web-{3D9CAE80-2DC0-1299-69A3-6B54B3720021}" dt="2018-10-19T15:19:23.851" v="1981" actId="20577"/>
          <ac:spMkLst>
            <pc:docMk/>
            <pc:sldMk cId="393831" sldId="268"/>
            <ac:spMk id="2" creationId="{CD20AE27-D530-410F-AD5D-5E9E48E4F8B7}"/>
          </ac:spMkLst>
        </pc:spChg>
      </pc:sldChg>
    </pc:docChg>
  </pc:docChgLst>
  <pc:docChgLst>
    <pc:chgData name="Williams, Kelly A" userId="S::kwilliams@ldcsb.ca::5687177e-797b-4d87-b52e-cddf033779f0" providerId="AD" clId="Web-{11111DBE-A55F-3232-1B85-8988B7B80C39}"/>
    <pc:docChg chg="addSld modSld">
      <pc:chgData name="Williams, Kelly A" userId="S::kwilliams@ldcsb.ca::5687177e-797b-4d87-b52e-cddf033779f0" providerId="AD" clId="Web-{11111DBE-A55F-3232-1B85-8988B7B80C39}" dt="2018-10-23T16:38:19.622" v="311" actId="1076"/>
      <pc:docMkLst>
        <pc:docMk/>
      </pc:docMkLst>
      <pc:sldChg chg="addSp modSp">
        <pc:chgData name="Williams, Kelly A" userId="S::kwilliams@ldcsb.ca::5687177e-797b-4d87-b52e-cddf033779f0" providerId="AD" clId="Web-{11111DBE-A55F-3232-1B85-8988B7B80C39}" dt="2018-10-23T15:23:27.922" v="257" actId="20577"/>
        <pc:sldMkLst>
          <pc:docMk/>
          <pc:sldMk cId="1180578531" sldId="257"/>
        </pc:sldMkLst>
        <pc:spChg chg="mod">
          <ac:chgData name="Williams, Kelly A" userId="S::kwilliams@ldcsb.ca::5687177e-797b-4d87-b52e-cddf033779f0" providerId="AD" clId="Web-{11111DBE-A55F-3232-1B85-8988B7B80C39}" dt="2018-10-23T15:12:48.745" v="63" actId="1076"/>
          <ac:spMkLst>
            <pc:docMk/>
            <pc:sldMk cId="1180578531" sldId="257"/>
            <ac:spMk id="2" creationId="{FD3BFAA8-EE07-4CCC-8DD6-8659F2F3E4FD}"/>
          </ac:spMkLst>
        </pc:spChg>
        <pc:spChg chg="mod">
          <ac:chgData name="Williams, Kelly A" userId="S::kwilliams@ldcsb.ca::5687177e-797b-4d87-b52e-cddf033779f0" providerId="AD" clId="Web-{11111DBE-A55F-3232-1B85-8988B7B80C39}" dt="2018-10-23T15:23:27.922" v="257" actId="20577"/>
          <ac:spMkLst>
            <pc:docMk/>
            <pc:sldMk cId="1180578531" sldId="257"/>
            <ac:spMk id="3" creationId="{026DE94C-EFB4-48A2-B0CA-699247EB2730}"/>
          </ac:spMkLst>
        </pc:spChg>
        <pc:picChg chg="add">
          <ac:chgData name="Williams, Kelly A" userId="S::kwilliams@ldcsb.ca::5687177e-797b-4d87-b52e-cddf033779f0" providerId="AD" clId="Web-{11111DBE-A55F-3232-1B85-8988B7B80C39}" dt="2018-10-23T15:18:47.428" v="220"/>
          <ac:picMkLst>
            <pc:docMk/>
            <pc:sldMk cId="1180578531" sldId="257"/>
            <ac:picMk id="5" creationId="{7527064D-4AC3-456A-B845-8303721E0749}"/>
          </ac:picMkLst>
        </pc:picChg>
      </pc:sldChg>
      <pc:sldChg chg="modSp">
        <pc:chgData name="Williams, Kelly A" userId="S::kwilliams@ldcsb.ca::5687177e-797b-4d87-b52e-cddf033779f0" providerId="AD" clId="Web-{11111DBE-A55F-3232-1B85-8988B7B80C39}" dt="2018-10-23T16:34:15.324" v="282" actId="20577"/>
        <pc:sldMkLst>
          <pc:docMk/>
          <pc:sldMk cId="3257868328" sldId="258"/>
        </pc:sldMkLst>
        <pc:spChg chg="mod">
          <ac:chgData name="Williams, Kelly A" userId="S::kwilliams@ldcsb.ca::5687177e-797b-4d87-b52e-cddf033779f0" providerId="AD" clId="Web-{11111DBE-A55F-3232-1B85-8988B7B80C39}" dt="2018-10-23T15:24:55.143" v="277" actId="14100"/>
          <ac:spMkLst>
            <pc:docMk/>
            <pc:sldMk cId="3257868328" sldId="258"/>
            <ac:spMk id="2" creationId="{A55BC656-6D88-4A24-9A9B-F4E25C028F0E}"/>
          </ac:spMkLst>
        </pc:spChg>
        <pc:spChg chg="mod">
          <ac:chgData name="Williams, Kelly A" userId="S::kwilliams@ldcsb.ca::5687177e-797b-4d87-b52e-cddf033779f0" providerId="AD" clId="Web-{11111DBE-A55F-3232-1B85-8988B7B80C39}" dt="2018-10-23T16:34:15.324" v="282" actId="20577"/>
          <ac:spMkLst>
            <pc:docMk/>
            <pc:sldMk cId="3257868328" sldId="258"/>
            <ac:spMk id="3" creationId="{9223E2DE-0988-4941-B911-D2D6BA18BAA3}"/>
          </ac:spMkLst>
        </pc:spChg>
      </pc:sldChg>
      <pc:sldChg chg="addSp modSp new">
        <pc:chgData name="Williams, Kelly A" userId="S::kwilliams@ldcsb.ca::5687177e-797b-4d87-b52e-cddf033779f0" providerId="AD" clId="Web-{11111DBE-A55F-3232-1B85-8988B7B80C39}" dt="2018-10-23T16:38:19.622" v="311" actId="1076"/>
        <pc:sldMkLst>
          <pc:docMk/>
          <pc:sldMk cId="2867718952" sldId="269"/>
        </pc:sldMkLst>
        <pc:spChg chg="mod">
          <ac:chgData name="Williams, Kelly A" userId="S::kwilliams@ldcsb.ca::5687177e-797b-4d87-b52e-cddf033779f0" providerId="AD" clId="Web-{11111DBE-A55F-3232-1B85-8988B7B80C39}" dt="2018-10-23T16:34:40.027" v="304" actId="20577"/>
          <ac:spMkLst>
            <pc:docMk/>
            <pc:sldMk cId="2867718952" sldId="269"/>
            <ac:spMk id="2" creationId="{C0ED8DBB-73EB-4CCF-B224-AA5B28CC78E0}"/>
          </ac:spMkLst>
        </pc:spChg>
        <pc:spChg chg="mod">
          <ac:chgData name="Williams, Kelly A" userId="S::kwilliams@ldcsb.ca::5687177e-797b-4d87-b52e-cddf033779f0" providerId="AD" clId="Web-{11111DBE-A55F-3232-1B85-8988B7B80C39}" dt="2018-10-23T16:34:35.324" v="301" actId="20577"/>
          <ac:spMkLst>
            <pc:docMk/>
            <pc:sldMk cId="2867718952" sldId="269"/>
            <ac:spMk id="3" creationId="{84CDE06D-2237-4C37-8C69-40545C614472}"/>
          </ac:spMkLst>
        </pc:spChg>
        <pc:picChg chg="add mod">
          <ac:chgData name="Williams, Kelly A" userId="S::kwilliams@ldcsb.ca::5687177e-797b-4d87-b52e-cddf033779f0" providerId="AD" clId="Web-{11111DBE-A55F-3232-1B85-8988B7B80C39}" dt="2018-10-23T16:38:19.622" v="311" actId="1076"/>
          <ac:picMkLst>
            <pc:docMk/>
            <pc:sldMk cId="2867718952" sldId="269"/>
            <ac:picMk id="4" creationId="{1ADF4F86-2CC5-46E3-B24E-3648E21D33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wl640Yc6J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graphy.com/people/michelangelo-9407628" TargetMode="External"/><Relationship Id="rId3" Type="http://schemas.openxmlformats.org/officeDocument/2006/relationships/hyperlink" Target="https://en.wikipedia.org/wiki/The_Last_Supper_(Leonardo_da_Vinci" TargetMode="External"/><Relationship Id="rId7" Type="http://schemas.openxmlformats.org/officeDocument/2006/relationships/hyperlink" Target="https://www.khanacademy.org/humanities/ap-art-history/early-europe-and-colonial-americas/renaissance-art-europe-ap/a/raphael-school-of-athens" TargetMode="External"/><Relationship Id="rId2" Type="http://schemas.openxmlformats.org/officeDocument/2006/relationships/hyperlink" Target="https://en.wikipedia.org/wiki/Piet%C3%A0_(Michelange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hanacademy.org/humanities/renaissance-reformation/high-ren-florence-rome/michelangelo/a/michelangelo-sculptor-painter-architect-and-poet" TargetMode="External"/><Relationship Id="rId5" Type="http://schemas.openxmlformats.org/officeDocument/2006/relationships/hyperlink" Target="http://florence-rome/michelangelo/a/michelangelo-sculptor-painter-architect-and-poet" TargetMode="External"/><Relationship Id="rId4" Type="http://schemas.openxmlformats.org/officeDocument/2006/relationships/hyperlink" Target="https://www.khanacademy.org/humanities/renaissance-reformation/high-ren-florence-rome/leonardo-da-vinci/a/about-leonard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renaissance-reformation/high-ren-florence-rome/leonardo-da-vinci/v/leonardo-anatomi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ap-art-history/early-europe-and-colonial-americas/renaissance-art-europe-ap/v/leonardo-da-vinci-last-supper-1495-9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high renaissance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826EF-2FC3-43A4-BFAE-D79F89CC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3" y="187569"/>
            <a:ext cx="5793475" cy="6652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Michelangelo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00AC1-F636-4546-93E8-EF7E898C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35" y="937846"/>
            <a:ext cx="6438244" cy="5750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Michelangelo lived between </a:t>
            </a:r>
            <a:r>
              <a:rPr lang="en-US" b="1" u="sng" dirty="0"/>
              <a:t>1475 and 1564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Michelangelo's family was in the </a:t>
            </a:r>
            <a:r>
              <a:rPr lang="en-US" b="1" u="sng" dirty="0"/>
              <a:t>banking</a:t>
            </a:r>
            <a:r>
              <a:rPr lang="en-US" dirty="0"/>
              <a:t> business.</a:t>
            </a:r>
          </a:p>
          <a:p>
            <a:pPr marL="383540" indent="-383540"/>
            <a:r>
              <a:rPr lang="en-US" dirty="0"/>
              <a:t>When it became apparent that Michelangelo had no interest in his family's business, he was given the opportunity to work as an </a:t>
            </a:r>
            <a:r>
              <a:rPr lang="en-US" b="1" u="sng" dirty="0"/>
              <a:t>apprentice</a:t>
            </a:r>
            <a:r>
              <a:rPr lang="en-US" dirty="0"/>
              <a:t> to a painter.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dirty="0"/>
              <a:t>During this period, he studied the "technique of </a:t>
            </a:r>
            <a:r>
              <a:rPr lang="en-US" b="1" u="sng" dirty="0"/>
              <a:t>fresco</a:t>
            </a:r>
            <a:r>
              <a:rPr lang="en-US" dirty="0"/>
              <a:t>."</a:t>
            </a:r>
          </a:p>
          <a:p>
            <a:pPr marL="383540" indent="-383540"/>
            <a:r>
              <a:rPr lang="en-US" dirty="0"/>
              <a:t>Michelangelo was given the privilege of studying the </a:t>
            </a:r>
            <a:r>
              <a:rPr lang="en-US" b="1" u="sng" dirty="0"/>
              <a:t>sculpture</a:t>
            </a:r>
            <a:r>
              <a:rPr lang="en-US" dirty="0"/>
              <a:t> gardens of the </a:t>
            </a:r>
            <a:r>
              <a:rPr lang="en-US" b="1" u="sng" dirty="0"/>
              <a:t>Medici</a:t>
            </a:r>
            <a:r>
              <a:rPr lang="en-US" dirty="0"/>
              <a:t> family.</a:t>
            </a:r>
          </a:p>
          <a:p>
            <a:pPr marL="383540" indent="-383540"/>
            <a:r>
              <a:rPr lang="en-US" dirty="0"/>
              <a:t>During his long life, he explored a range of fields, including sculpture, </a:t>
            </a:r>
            <a:r>
              <a:rPr lang="en-US" b="1" u="sng" dirty="0"/>
              <a:t>painting</a:t>
            </a:r>
            <a:r>
              <a:rPr lang="en-US" dirty="0"/>
              <a:t>, and poetry.</a:t>
            </a:r>
          </a:p>
          <a:p>
            <a:pPr marL="383540" indent="-383540"/>
            <a:r>
              <a:rPr lang="en-US" dirty="0"/>
              <a:t>He was known as "</a:t>
            </a:r>
            <a:r>
              <a:rPr lang="en-US" b="1" u="sng" dirty="0" err="1"/>
              <a:t>il</a:t>
            </a:r>
            <a:r>
              <a:rPr lang="en-US" b="1" u="sng" dirty="0"/>
              <a:t> </a:t>
            </a:r>
            <a:r>
              <a:rPr lang="en-US" b="1" u="sng" dirty="0" err="1"/>
              <a:t>divino</a:t>
            </a:r>
            <a:r>
              <a:rPr lang="en-US" dirty="0"/>
              <a:t>," meaning "</a:t>
            </a:r>
            <a:r>
              <a:rPr lang="en-US" b="1" u="sng" dirty="0"/>
              <a:t>the divine one</a:t>
            </a:r>
            <a:r>
              <a:rPr lang="en-US" dirty="0"/>
              <a:t>."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dirty="0"/>
              <a:t>A lot of the artwork he produced seemed "</a:t>
            </a:r>
            <a:r>
              <a:rPr lang="en-US" b="1" u="sng" dirty="0"/>
              <a:t>super-human</a:t>
            </a:r>
            <a:r>
              <a:rPr lang="en-US" dirty="0"/>
              <a:t>."</a:t>
            </a:r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C2997A34-CB78-47A9-88F3-4E5788FD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794789-0A09-4AF5-B7D0-C13EB831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9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0F9D9-4C1A-4318-986C-E684FF96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Pieta</a:t>
            </a:r>
          </a:p>
        </p:txBody>
      </p:sp>
      <p:pic>
        <p:nvPicPr>
          <p:cNvPr id="5" name="Picture 5" descr="A statue of a person&#10;&#10;Description generated with very high confidence">
            <a:extLst>
              <a:ext uri="{FF2B5EF4-FFF2-40B4-BE49-F238E27FC236}">
                <a16:creationId xmlns:a16="http://schemas.microsoft.com/office/drawing/2014/main" xmlns="" id="{420BE411-B5AB-49FA-808D-F519517AE2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498" y="1874714"/>
            <a:ext cx="4123835" cy="43160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C26FCE-9618-4098-8445-F6BCF254A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70538"/>
            <a:ext cx="5239093" cy="4714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A Pieta is a "</a:t>
            </a:r>
            <a:r>
              <a:rPr lang="en-US" sz="2400" b="1" u="sng" dirty="0"/>
              <a:t>work showing Mary mourning over the body of Christ</a:t>
            </a:r>
            <a:r>
              <a:rPr lang="en-US" sz="2400" dirty="0"/>
              <a:t>."</a:t>
            </a:r>
          </a:p>
          <a:p>
            <a:pPr marL="383540" indent="-383540"/>
            <a:r>
              <a:rPr lang="en-US" sz="2400" dirty="0"/>
              <a:t>The sculpture on the left was created by Michelangelo in </a:t>
            </a:r>
            <a:r>
              <a:rPr lang="en-US" sz="2400" b="1" u="sng" dirty="0"/>
              <a:t>1500</a:t>
            </a:r>
            <a:r>
              <a:rPr lang="en-US" sz="2400" dirty="0"/>
              <a:t> out of marble.  It is titled </a:t>
            </a:r>
            <a:r>
              <a:rPr lang="en-US" sz="2400" i="1" dirty="0"/>
              <a:t>Pieta</a:t>
            </a:r>
            <a:r>
              <a:rPr lang="en-US" sz="2400" dirty="0"/>
              <a:t>.</a:t>
            </a:r>
          </a:p>
          <a:p>
            <a:pPr marL="383540" indent="-383540"/>
            <a:r>
              <a:rPr lang="en-US" sz="2400" dirty="0"/>
              <a:t>It shows the Virgin Mary seated at the foot of the cross with the </a:t>
            </a:r>
            <a:r>
              <a:rPr lang="en-US" sz="2400" b="1" u="sng" dirty="0"/>
              <a:t>crucified Christ</a:t>
            </a:r>
            <a:r>
              <a:rPr lang="en-US" sz="2400" dirty="0"/>
              <a:t> in her lap.</a:t>
            </a:r>
          </a:p>
          <a:p>
            <a:pPr marL="383540" indent="-383540"/>
            <a:r>
              <a:rPr lang="en-US" sz="2400" b="1" dirty="0"/>
              <a:t>Think-Pair-Share</a:t>
            </a:r>
            <a:r>
              <a:rPr lang="en-US" sz="2400" dirty="0"/>
              <a:t>: </a:t>
            </a:r>
            <a:r>
              <a:rPr lang="en-US" sz="2400" b="1" dirty="0"/>
              <a:t>Why do you think Michelangelo made the woman so much larger than the man?  What emotions are expressed?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E5FC53A5-D61D-475B-938D-886A9F77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94163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8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xmlns="" id="{C96282C0-351C-48EE-A89D-D662C5DB2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10271-19A9-40D9-BFBC-BD5D4B47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516" y="128953"/>
            <a:ext cx="6176776" cy="73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/>
              <a:t>David</a:t>
            </a:r>
          </a:p>
        </p:txBody>
      </p:sp>
      <p:pic>
        <p:nvPicPr>
          <p:cNvPr id="5" name="Picture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xmlns="" id="{CFB58B2D-6109-45A0-956E-B5A514CD9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663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1B35EC73-2F87-44A7-B231-91053659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A25001-27A5-448B-B7A1-8F50EE100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70" y="937846"/>
            <a:ext cx="6176776" cy="5261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300" dirty="0"/>
              <a:t>This sculpture was completed by Michelangelo in </a:t>
            </a:r>
            <a:r>
              <a:rPr lang="en-US" sz="2300" b="1" u="sng" dirty="0"/>
              <a:t>1504</a:t>
            </a:r>
            <a:r>
              <a:rPr lang="en-US" sz="2300" dirty="0"/>
              <a:t> when he was in his late 20's.</a:t>
            </a:r>
          </a:p>
          <a:p>
            <a:pPr marL="383540" indent="-383540"/>
            <a:r>
              <a:rPr lang="en-US" sz="2300" dirty="0"/>
              <a:t>He used a block of marble called 'The Giant' to create this masterpiece.</a:t>
            </a:r>
          </a:p>
          <a:p>
            <a:pPr marL="383540" indent="-383540"/>
            <a:r>
              <a:rPr lang="en-US" sz="2300" dirty="0"/>
              <a:t>The sculpture is </a:t>
            </a:r>
            <a:r>
              <a:rPr lang="en-US" sz="2300" b="1" u="sng" dirty="0"/>
              <a:t>17</a:t>
            </a:r>
            <a:r>
              <a:rPr lang="en-US" sz="2300" dirty="0"/>
              <a:t> feet tall.</a:t>
            </a:r>
          </a:p>
          <a:p>
            <a:pPr marL="383540" indent="-383540"/>
            <a:r>
              <a:rPr lang="en-US" sz="2300" dirty="0"/>
              <a:t>It represents the </a:t>
            </a:r>
            <a:r>
              <a:rPr lang="en-US" sz="2300" b="1" u="sng" dirty="0"/>
              <a:t>biblical</a:t>
            </a:r>
            <a:r>
              <a:rPr lang="en-US" sz="2300" dirty="0"/>
              <a:t> figure David.</a:t>
            </a:r>
          </a:p>
          <a:p>
            <a:pPr marL="383540" indent="-383540"/>
            <a:r>
              <a:rPr lang="en-US" sz="2300" dirty="0"/>
              <a:t>Michelangelo purposely made the statue </a:t>
            </a:r>
            <a:r>
              <a:rPr lang="en-US" sz="2300" b="1" u="sng" dirty="0"/>
              <a:t>large</a:t>
            </a:r>
            <a:r>
              <a:rPr lang="en-US" sz="2300" dirty="0"/>
              <a:t>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300" dirty="0"/>
              <a:t>David "was special to the citizens of Florence—he symbolized the </a:t>
            </a:r>
            <a:r>
              <a:rPr lang="en-US" sz="2300" b="1" u="sng" dirty="0"/>
              <a:t>liberty and freedom</a:t>
            </a:r>
            <a:r>
              <a:rPr lang="en-US" sz="2300" dirty="0"/>
              <a:t> of their republican ideals, which were threatened at various points in the fifteenth century by the Medici family and others."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EF3DE18-9F92-40DB-B87D-8D007571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94163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0AE27-D530-410F-AD5D-5E9E48E4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285262"/>
            <a:ext cx="5793475" cy="74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 dirty="0"/>
              <a:t>The Sistine Chapel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9A03B0-B9BB-47E0-B844-7615474E9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43" y="1279770"/>
            <a:ext cx="6438244" cy="54180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r>
              <a:rPr lang="en-US" sz="2400"/>
              <a:t>Michelangelo was commissioned by Pope </a:t>
            </a:r>
            <a:r>
              <a:rPr lang="en-US" sz="2400" b="1" u="sng"/>
              <a:t>Julius II</a:t>
            </a:r>
            <a:r>
              <a:rPr lang="en-US" sz="2400"/>
              <a:t> to paint the ceiling of the Sistine Chapel in the Vatican.</a:t>
            </a:r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r>
              <a:rPr lang="en-US" sz="2400"/>
              <a:t>Initially, Michelangelo was </a:t>
            </a:r>
            <a:r>
              <a:rPr lang="en-US" sz="2400" b="1" u="sng"/>
              <a:t>insulted</a:t>
            </a:r>
            <a:r>
              <a:rPr lang="en-US" sz="2400"/>
              <a:t> when he was asked to complete the project.</a:t>
            </a:r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Ø"/>
            </a:pPr>
            <a:r>
              <a:rPr lang="en-US" sz="2400"/>
              <a:t>At the time, "ceiling paintings were considered </a:t>
            </a:r>
            <a:r>
              <a:rPr lang="en-US" sz="2400" b="1" u="sng"/>
              <a:t>less</a:t>
            </a:r>
            <a:r>
              <a:rPr lang="en-US" sz="2400"/>
              <a:t> important than </a:t>
            </a:r>
            <a:r>
              <a:rPr lang="en-US" sz="2400" b="1" u="sng"/>
              <a:t>wall</a:t>
            </a:r>
            <a:r>
              <a:rPr lang="en-US" sz="2400"/>
              <a:t> paintings."</a:t>
            </a:r>
            <a:endParaRPr lang="en-US" sz="2400" dirty="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r>
              <a:rPr lang="en-US" sz="2400"/>
              <a:t>After 4 years of dedication, Michelangelo completed the Sistine ceiling in </a:t>
            </a:r>
            <a:r>
              <a:rPr lang="en-US" sz="2400" b="1" u="sng"/>
              <a:t>1512</a:t>
            </a:r>
            <a:r>
              <a:rPr lang="en-US" sz="2400"/>
              <a:t>.</a:t>
            </a:r>
            <a:endParaRPr lang="en-US" sz="2400" dirty="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r>
              <a:rPr lang="en-US" sz="2400"/>
              <a:t>The end result: A fresco that contained </a:t>
            </a:r>
            <a:r>
              <a:rPr lang="en-US" sz="2400" b="1" u="sng"/>
              <a:t>145</a:t>
            </a:r>
            <a:r>
              <a:rPr lang="en-US" sz="2400" dirty="0"/>
              <a:t> </a:t>
            </a:r>
            <a:r>
              <a:rPr lang="en-US" sz="2400"/>
              <a:t>pictures with over </a:t>
            </a:r>
            <a:r>
              <a:rPr lang="en-US" sz="2400" b="1" u="sng"/>
              <a:t>300</a:t>
            </a:r>
            <a:r>
              <a:rPr lang="en-US" sz="2400"/>
              <a:t> figures were featured on the ceiling.</a:t>
            </a:r>
            <a:endParaRPr lang="en-US" sz="2400" dirty="0"/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r>
              <a:rPr lang="en-US" sz="2400" b="1"/>
              <a:t>Video of 500th </a:t>
            </a:r>
            <a:r>
              <a:rPr lang="en-US" sz="2400"/>
              <a:t>anniversary: 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 </a:t>
            </a:r>
            <a:r>
              <a:rPr lang="en-US" sz="2400" dirty="0">
                <a:hlinkClick r:id="rId2"/>
              </a:rPr>
              <a:t>https://www.youtube.com/watch?v=Fwl640Yc6JM</a:t>
            </a:r>
            <a:r>
              <a:rPr lang="en-US" sz="2400" dirty="0"/>
              <a:t> </a:t>
            </a:r>
            <a:endParaRPr lang="en-US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20B0503020102020204" pitchFamily="34" charset="0"/>
              <a:buChar char="§"/>
            </a:pP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indoor, photo, covered, many&#10;&#10;Description generated with very high confidence">
            <a:extLst>
              <a:ext uri="{FF2B5EF4-FFF2-40B4-BE49-F238E27FC236}">
                <a16:creationId xmlns:a16="http://schemas.microsoft.com/office/drawing/2014/main" xmlns="" id="{51C2F2F2-B15B-42D9-9753-F10C23161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943" r="3149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512BBD1D-FDC8-436A-A807-0EBD5C99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5" y="86701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6282C0-351C-48EE-A89D-D662C5DB2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63252-C2DB-4B0F-81DF-2C7E1841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3" y="148492"/>
            <a:ext cx="6176776" cy="821593"/>
          </a:xfrm>
        </p:spPr>
        <p:txBody>
          <a:bodyPr>
            <a:normAutofit/>
          </a:bodyPr>
          <a:lstStyle/>
          <a:p>
            <a:r>
              <a:rPr lang="en-US" b="1"/>
              <a:t>Raphael</a:t>
            </a:r>
          </a:p>
        </p:txBody>
      </p:sp>
      <p:pic>
        <p:nvPicPr>
          <p:cNvPr id="4" name="Picture 4" descr="A person wearing a hat&#10;&#10;Description generated with very high confidence">
            <a:extLst>
              <a:ext uri="{FF2B5EF4-FFF2-40B4-BE49-F238E27FC236}">
                <a16:creationId xmlns:a16="http://schemas.microsoft.com/office/drawing/2014/main" xmlns="" id="{FBEAD5B8-E239-4A51-9AF2-0C39E1DBE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8" r="573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35EC73-2F87-44A7-B231-91053659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D1651-CBDA-41C1-8982-75DBD686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025770"/>
            <a:ext cx="6557776" cy="5632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Raphael lived between </a:t>
            </a:r>
            <a:r>
              <a:rPr lang="en-US" b="1" u="sng"/>
              <a:t>1483 and 1520</a:t>
            </a:r>
            <a:r>
              <a:rPr lang="en-US"/>
              <a:t> in Italy.</a:t>
            </a:r>
          </a:p>
          <a:p>
            <a:pPr marL="383540" indent="-383540"/>
            <a:r>
              <a:rPr lang="en-US"/>
              <a:t>During his childhood, he worked as an </a:t>
            </a:r>
            <a:r>
              <a:rPr lang="en-US" b="1" u="sng"/>
              <a:t>apprentice</a:t>
            </a:r>
            <a:r>
              <a:rPr lang="en-US"/>
              <a:t> for a highly regarded artist.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/>
              <a:t> This taught him how to "</a:t>
            </a:r>
            <a:r>
              <a:rPr lang="en-US" b="1" u="sng"/>
              <a:t>use soft colours, simple circular forms, and gentle landscapes</a:t>
            </a:r>
            <a:r>
              <a:rPr lang="en-US"/>
              <a:t>."</a:t>
            </a:r>
          </a:p>
          <a:p>
            <a:pPr marL="383540" indent="-383540"/>
            <a:r>
              <a:rPr lang="en-US"/>
              <a:t>He often looked to da Vinci and Michelangelo for inspiration.</a:t>
            </a:r>
            <a:endParaRPr lang="en-US" dirty="0"/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/>
              <a:t>Da Vinci: He "learned how to use shading to create the illusion of </a:t>
            </a:r>
            <a:r>
              <a:rPr lang="en-US" b="1" u="sng"/>
              <a:t>three-dimensional</a:t>
            </a:r>
            <a:r>
              <a:rPr lang="en-US"/>
              <a:t> form."</a:t>
            </a:r>
            <a:endParaRPr lang="en-US" dirty="0"/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/>
              <a:t>Michelangelo: He "learned how to add vitality and </a:t>
            </a:r>
            <a:r>
              <a:rPr lang="en-US" b="1" u="sng"/>
              <a:t>engergy</a:t>
            </a:r>
            <a:r>
              <a:rPr lang="en-US"/>
              <a:t> to his figures."</a:t>
            </a:r>
            <a:endParaRPr lang="en-US" dirty="0"/>
          </a:p>
          <a:p>
            <a:pPr marL="383540" indent="-38354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9D87C5-6EA6-41F8-B60F-3C9A2A82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393" y="145316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62AE1-C329-48C3-8224-440BD95E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28" y="275492"/>
            <a:ext cx="5793475" cy="733670"/>
          </a:xfrm>
        </p:spPr>
        <p:txBody>
          <a:bodyPr>
            <a:normAutofit/>
          </a:bodyPr>
          <a:lstStyle/>
          <a:p>
            <a:r>
              <a:rPr lang="en-US" b="1" i="1"/>
              <a:t>The School of Athens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84783B-EFF9-4F6B-B917-73838324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66" y="1162539"/>
            <a:ext cx="6897397" cy="5447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1900"/>
              <a:t>Raphael completed this work of art between </a:t>
            </a:r>
            <a:r>
              <a:rPr lang="en-US" sz="1900" b="1" u="sng"/>
              <a:t>1509 and 1511</a:t>
            </a:r>
            <a:r>
              <a:rPr lang="en-US" sz="1900"/>
              <a:t>. </a:t>
            </a:r>
          </a:p>
          <a:p>
            <a:pPr marL="383540" indent="-383540"/>
            <a:r>
              <a:rPr lang="en-US" sz="1900"/>
              <a:t>He was commissioned by Pope Julius II to paint several rooms within the </a:t>
            </a:r>
            <a:r>
              <a:rPr lang="en-US" sz="1900" b="1" u="sng"/>
              <a:t>Vatican Palace</a:t>
            </a:r>
            <a:r>
              <a:rPr lang="en-US" sz="1900"/>
              <a:t>.</a:t>
            </a:r>
          </a:p>
          <a:p>
            <a:pPr marL="383540" indent="-383540"/>
            <a:r>
              <a:rPr lang="en-US" sz="1900" i="1"/>
              <a:t>The School of Athens</a:t>
            </a:r>
            <a:r>
              <a:rPr lang="en-US" sz="1900"/>
              <a:t> was one of the </a:t>
            </a:r>
            <a:r>
              <a:rPr lang="en-US" sz="1900" b="1" u="sng"/>
              <a:t>frescos</a:t>
            </a:r>
            <a:r>
              <a:rPr lang="en-US" sz="1900"/>
              <a:t> that Raphael completed for this project.</a:t>
            </a:r>
          </a:p>
          <a:p>
            <a:pPr marL="383540" indent="-383540"/>
            <a:r>
              <a:rPr lang="en-US" sz="1900"/>
              <a:t>This work "</a:t>
            </a:r>
            <a:r>
              <a:rPr lang="en-US" sz="1900" b="1" u="sng"/>
              <a:t>represents all the greatest mathematicians, philosophers and scientists from classical antiquity gathered together sharing their ideas and learning from each other</a:t>
            </a:r>
            <a:r>
              <a:rPr lang="en-US" sz="1900"/>
              <a:t>."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1900" b="1" u="sng"/>
              <a:t>Plato</a:t>
            </a:r>
            <a:r>
              <a:rPr lang="en-US" sz="1900"/>
              <a:t> and </a:t>
            </a:r>
            <a:r>
              <a:rPr lang="en-US" sz="1900" b="1" u="sng"/>
              <a:t>Aristotle</a:t>
            </a:r>
            <a:r>
              <a:rPr lang="en-US" sz="1900"/>
              <a:t> are the main focal points in the centre.</a:t>
            </a:r>
            <a:endParaRPr lang="en-US" sz="1900" dirty="0"/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1900" b="1"/>
              <a:t>Analysis</a:t>
            </a:r>
            <a:r>
              <a:rPr lang="en-US" sz="1900"/>
              <a:t>: "Plato points up because in his philosophy the changing world that we see around us is just a shadow of a higher, truer reality that is eternal and unchanging."</a:t>
            </a:r>
            <a:endParaRPr lang="en-US" sz="1900" dirty="0"/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1900" b="1"/>
              <a:t>Analysis</a:t>
            </a:r>
            <a:r>
              <a:rPr lang="en-US" sz="1900"/>
              <a:t>: "Aristotle holds his hand down, because in his philosophy, the only reality is the one that we can see and experience by sight and touch."</a:t>
            </a:r>
            <a:endParaRPr lang="en-US" sz="1900" dirty="0"/>
          </a:p>
          <a:p>
            <a:pPr marL="383540" indent="-383540">
              <a:buFont typeface="Wingdings" panose="020B0503020102020204" pitchFamily="34" charset="0"/>
              <a:buChar char="Ø"/>
            </a:pPr>
            <a:endParaRPr lang="en-US" sz="1900" dirty="0"/>
          </a:p>
          <a:p>
            <a:pPr marL="383540" indent="-383540"/>
            <a:endParaRPr lang="en-US" sz="1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6C6F3456-B8E0-4EC2-AD28-93C6F46DC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9" r="28323" b="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79554B98-CEB7-4D46-9F48-E67044FC5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" y="86701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4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5687F-1D86-497A-B7C4-2631730E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9516"/>
          </a:xfrm>
        </p:spPr>
        <p:txBody>
          <a:bodyPr/>
          <a:lstStyle/>
          <a:p>
            <a:r>
              <a:rPr lang="en-US"/>
              <a:t>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CD8AE-99B2-43EB-87DA-EE62FAD2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83540" indent="-383540"/>
            <a:r>
              <a:rPr lang="en-US" dirty="0"/>
              <a:t>Mittler, G. (2006). </a:t>
            </a:r>
            <a:r>
              <a:rPr lang="en-US" i="1" dirty="0"/>
              <a:t>Art in Focus</a:t>
            </a:r>
            <a:r>
              <a:rPr lang="en-US" dirty="0"/>
              <a:t>. McGraw-Hill.</a:t>
            </a:r>
          </a:p>
          <a:p>
            <a:pPr marL="383540" indent="-383540"/>
            <a:r>
              <a:rPr lang="en-US" dirty="0">
                <a:hlinkClick r:id="rId2"/>
              </a:rPr>
              <a:t>https://en.wikipedia.org/wiki/Piet%C3%A0_(Michelangelo</a:t>
            </a:r>
            <a:r>
              <a:rPr lang="en-US" dirty="0"/>
              <a:t>) </a:t>
            </a:r>
          </a:p>
          <a:p>
            <a:pPr marL="383540" indent="-383540"/>
            <a:r>
              <a:rPr lang="en-US" dirty="0">
                <a:hlinkClick r:id="rId3"/>
              </a:rPr>
              <a:t>https://en.wikipedia.org/wiki/The_Last_Supper_(Leonardo_da_Vinci</a:t>
            </a:r>
            <a:r>
              <a:rPr lang="en-US" dirty="0"/>
              <a:t>) </a:t>
            </a:r>
          </a:p>
          <a:p>
            <a:pPr marL="383540" indent="-383540"/>
            <a:r>
              <a:rPr lang="en-US" dirty="0">
                <a:hlinkClick r:id="rId4"/>
              </a:rPr>
              <a:t>https://www.khanacademy.org/humanities/renaissance-reformation/high-ren-florence-rome/leonardo-da-vinci/a/about-leonardo</a:t>
            </a:r>
            <a:r>
              <a:rPr lang="en-US" dirty="0"/>
              <a:t> </a:t>
            </a:r>
          </a:p>
          <a:p>
            <a:pPr marL="383540" indent="-383540"/>
            <a:r>
              <a:rPr lang="en-US" dirty="0">
                <a:hlinkClick r:id="rId5"/>
              </a:rPr>
              <a:t>https://www.khanacademy.org/humanities/renaissance-reformation/high-ren-florence-rome/michelangelo/a/michelangelo-sculptor-painter-architect-and-poet</a:t>
            </a:r>
            <a:r>
              <a:rPr lang="en-US" dirty="0"/>
              <a:t> </a:t>
            </a:r>
          </a:p>
          <a:p>
            <a:pPr marL="383540" indent="-383540"/>
            <a:r>
              <a:rPr lang="en-US" dirty="0">
                <a:hlinkClick r:id="rId6"/>
              </a:rPr>
              <a:t>https://www.khanacademy.org/humanities/renaissance-reformation/high-ren-florence-rome/michelangelo/a/michelangelo-sculptor-painter-architect-and-poet</a:t>
            </a:r>
            <a:endParaRPr lang="en-US" dirty="0"/>
          </a:p>
          <a:p>
            <a:pPr marL="383540" indent="-383540"/>
            <a:r>
              <a:rPr lang="en-US" dirty="0">
                <a:hlinkClick r:id="rId7"/>
              </a:rPr>
              <a:t>https://www.khanacademy.org/humanities/ap-art-history/early-europe-and-colonial-americas/renaissance-art-europe-ap/a/raphael-school-of-athens</a:t>
            </a:r>
            <a:r>
              <a:rPr lang="en-US" dirty="0"/>
              <a:t> </a:t>
            </a:r>
          </a:p>
          <a:p>
            <a:pPr marL="383540" indent="-383540"/>
            <a:r>
              <a:rPr lang="en-US" sz="2200" dirty="0">
                <a:hlinkClick r:id="rId8"/>
              </a:rPr>
              <a:t>https://www.biography.com/people/michelangelo-9407628</a:t>
            </a:r>
            <a:r>
              <a:rPr lang="en-US" sz="2200" dirty="0"/>
              <a:t> </a:t>
            </a:r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2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BFAA8-EE07-4CCC-8DD6-8659F2F3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2492"/>
            <a:ext cx="9601200" cy="831362"/>
          </a:xfrm>
        </p:spPr>
        <p:txBody>
          <a:bodyPr/>
          <a:lstStyle/>
          <a:p>
            <a:r>
              <a:rPr lang="en-US" b="1" dirty="0"/>
              <a:t>What Defined the High Renaissance?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DE94C-EFB4-48A2-B0CA-699247EB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8000"/>
            <a:ext cx="9601200" cy="4792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 The High Renaissance occurred between </a:t>
            </a:r>
            <a:r>
              <a:rPr lang="en-US" sz="2800" b="1" u="sng" dirty="0"/>
              <a:t>1495 and 1527</a:t>
            </a:r>
            <a:r>
              <a:rPr lang="en-US" sz="2800" dirty="0"/>
              <a:t>.</a:t>
            </a:r>
          </a:p>
          <a:p>
            <a:pPr marL="383540" indent="-383540"/>
            <a:r>
              <a:rPr lang="en-US" sz="2800" b="1" u="sng" dirty="0"/>
              <a:t>da Vinci</a:t>
            </a:r>
            <a:r>
              <a:rPr lang="en-US" sz="2800" dirty="0"/>
              <a:t>, </a:t>
            </a:r>
            <a:r>
              <a:rPr lang="en-US" sz="2800" b="1" u="sng" dirty="0"/>
              <a:t>Michelangelo</a:t>
            </a:r>
            <a:r>
              <a:rPr lang="en-US" sz="2800" dirty="0"/>
              <a:t>, and </a:t>
            </a:r>
            <a:r>
              <a:rPr lang="en-US" sz="2800" b="1" u="sng" dirty="0"/>
              <a:t>Raphael</a:t>
            </a:r>
            <a:r>
              <a:rPr lang="en-US" sz="2800" dirty="0"/>
              <a:t> produced a lot of the artwork that defined this period.</a:t>
            </a:r>
          </a:p>
          <a:p>
            <a:pPr marL="383540" indent="-383540">
              <a:buFont typeface="Wingdings"/>
              <a:buChar char="Ø"/>
            </a:pPr>
            <a:r>
              <a:rPr lang="en-US" sz="2800" dirty="0"/>
              <a:t> They were frequently hired by "the </a:t>
            </a:r>
            <a:r>
              <a:rPr lang="en-US" sz="2800" b="1" u="sng" dirty="0"/>
              <a:t>popes</a:t>
            </a:r>
            <a:r>
              <a:rPr lang="en-US" sz="2800" dirty="0"/>
              <a:t> of Rome to create ambitious artworks that glorified </a:t>
            </a:r>
            <a:r>
              <a:rPr lang="en-US" sz="2800" b="1" u="sng" dirty="0"/>
              <a:t>religious</a:t>
            </a:r>
            <a:r>
              <a:rPr lang="en-US" sz="2800" dirty="0"/>
              <a:t> themes."</a:t>
            </a:r>
          </a:p>
          <a:p>
            <a:pPr marL="383540" indent="-383540"/>
            <a:r>
              <a:rPr lang="en-US" sz="2800" dirty="0"/>
              <a:t> Much of the art that was produced was created in </a:t>
            </a:r>
            <a:r>
              <a:rPr lang="en-US" sz="2800" b="1" u="sng" dirty="0"/>
              <a:t>Italy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7064D-4AC3-456A-B845-8303721E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7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6282C0-351C-48EE-A89D-D662C5DB2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BC656-6D88-4A24-9A9B-F4E25C02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16877"/>
            <a:ext cx="6176776" cy="577362"/>
          </a:xfrm>
        </p:spPr>
        <p:txBody>
          <a:bodyPr>
            <a:noAutofit/>
          </a:bodyPr>
          <a:lstStyle/>
          <a:p>
            <a:r>
              <a:rPr lang="en-US" sz="4000" b="1" dirty="0"/>
              <a:t>Leonardo da Vinci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426617C-DE06-4423-AD8B-631BA72C5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35EC73-2F87-44A7-B231-91053659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3E2DE-0988-4941-B911-D2D6BA18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898771"/>
            <a:ext cx="6733622" cy="58087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dirty="0"/>
              <a:t>Leonardo da Vinci lived between 1492 and 1519.</a:t>
            </a:r>
          </a:p>
          <a:p>
            <a:pPr marL="383540" indent="-383540"/>
            <a:r>
              <a:rPr lang="en-US" dirty="0"/>
              <a:t>He was the </a:t>
            </a:r>
            <a:r>
              <a:rPr lang="en-US" b="1" u="sng" dirty="0"/>
              <a:t>illegitimate</a:t>
            </a:r>
            <a:r>
              <a:rPr lang="en-US" dirty="0"/>
              <a:t> child of a well-known Tuscan family of "potters and notaries."</a:t>
            </a:r>
          </a:p>
          <a:p>
            <a:pPr marL="383540" indent="-383540"/>
            <a:r>
              <a:rPr lang="en-US" dirty="0"/>
              <a:t>da Vinci demonstrated artistic talent at an </a:t>
            </a:r>
            <a:r>
              <a:rPr lang="en-US" b="1" u="sng" dirty="0"/>
              <a:t>early</a:t>
            </a:r>
            <a:r>
              <a:rPr lang="en-US" dirty="0"/>
              <a:t> age.</a:t>
            </a:r>
          </a:p>
          <a:p>
            <a:pPr marL="383540" indent="-383540"/>
            <a:r>
              <a:rPr lang="en-US" dirty="0"/>
              <a:t>Through working as an </a:t>
            </a:r>
            <a:r>
              <a:rPr lang="en-US" b="1" u="sng" dirty="0"/>
              <a:t>apprentice</a:t>
            </a:r>
            <a:r>
              <a:rPr lang="en-US" dirty="0"/>
              <a:t> for the Florentine artist </a:t>
            </a:r>
            <a:r>
              <a:rPr lang="en-US" b="1" u="sng" dirty="0"/>
              <a:t>Verrocchio</a:t>
            </a:r>
            <a:r>
              <a:rPr lang="en-US" dirty="0"/>
              <a:t> at the age of 17, da Vinci developed his artistic abilities and learned about prominent artists.</a:t>
            </a:r>
          </a:p>
          <a:p>
            <a:pPr marL="383540" indent="-383540"/>
            <a:r>
              <a:rPr lang="en-US" dirty="0"/>
              <a:t>1472: da Vinci became a member of the artists’ guild, </a:t>
            </a:r>
            <a:r>
              <a:rPr lang="en-US" b="1" u="sng" dirty="0"/>
              <a:t>Compagnia di San Luca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During his life, he took an interest in a wide range of topics that included: </a:t>
            </a:r>
            <a:r>
              <a:rPr lang="en-US" b="1" u="sng" dirty="0"/>
              <a:t>architecture, mathematics, sculpture, painting, anatomy, poetry, literature, music, geology, botany, and hydraulics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Law breaker: He dissected </a:t>
            </a:r>
            <a:r>
              <a:rPr lang="en-US" b="1" u="sng" dirty="0"/>
              <a:t>cadavers</a:t>
            </a:r>
            <a:r>
              <a:rPr lang="en-US" dirty="0"/>
              <a:t> even though the practice was illegal.</a:t>
            </a:r>
          </a:p>
          <a:p>
            <a:pPr marL="383540" indent="-383540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4BF3F-D7C4-40EE-9224-13D4363F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D8DBB-73EB-4CCF-B224-AA5B28CC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DE06D-2237-4C37-8C69-40545C61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3200" b="1"/>
              <a:t>Why might an artist choose to dissect a cadaver?</a:t>
            </a:r>
            <a:endParaRPr lang="en-US" sz="320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1ADF4F86-2CC5-46E3-B24E-3648E21D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55" y="3263167"/>
            <a:ext cx="4628661" cy="26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9A61C-059E-47CF-A456-DD60B3E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265723"/>
            <a:ext cx="5793475" cy="8118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da Vinci's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22868-A57C-45CC-98FB-74C01383B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1230924"/>
            <a:ext cx="5793475" cy="5466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Historians estimate that Leonardo da Vinci used as many as </a:t>
            </a:r>
            <a:r>
              <a:rPr lang="en-US" sz="2400" b="1" u="sng" dirty="0"/>
              <a:t>120</a:t>
            </a:r>
            <a:r>
              <a:rPr lang="en-US" sz="2400" dirty="0"/>
              <a:t> notebooks to </a:t>
            </a:r>
            <a:r>
              <a:rPr lang="en-US" sz="2400" b="1" u="sng" dirty="0"/>
              <a:t>draw</a:t>
            </a:r>
            <a:r>
              <a:rPr lang="en-US" sz="2400" dirty="0"/>
              <a:t> and examine various </a:t>
            </a:r>
            <a:r>
              <a:rPr lang="en-US" sz="2400" b="1" u="sng" dirty="0"/>
              <a:t>subjects</a:t>
            </a:r>
            <a:r>
              <a:rPr lang="en-US" sz="2400" dirty="0"/>
              <a:t> he was interested in.</a:t>
            </a:r>
          </a:p>
          <a:p>
            <a:pPr marL="383540" indent="-383540"/>
            <a:r>
              <a:rPr lang="en-US" sz="2400" dirty="0"/>
              <a:t>The topics in his notebooks "range from anatomy to </a:t>
            </a:r>
            <a:r>
              <a:rPr lang="en-US" sz="2400" b="1" u="sng" dirty="0"/>
              <a:t>storm</a:t>
            </a:r>
            <a:r>
              <a:rPr lang="en-US" sz="2400" dirty="0"/>
              <a:t> clouds to </a:t>
            </a:r>
            <a:r>
              <a:rPr lang="en-US" sz="2400" b="1" u="sng" dirty="0"/>
              <a:t>rock</a:t>
            </a:r>
            <a:r>
              <a:rPr lang="en-US" sz="2400" dirty="0"/>
              <a:t> formations to </a:t>
            </a:r>
            <a:r>
              <a:rPr lang="en-US" sz="2400" b="1" u="sng" dirty="0"/>
              <a:t>military</a:t>
            </a:r>
            <a:r>
              <a:rPr lang="en-US" sz="2400" dirty="0"/>
              <a:t> fortifications."</a:t>
            </a:r>
          </a:p>
          <a:p>
            <a:pPr marL="383540" indent="-383540"/>
            <a:r>
              <a:rPr lang="en-US" sz="2400" dirty="0"/>
              <a:t>The figure on the left is called </a:t>
            </a:r>
            <a:r>
              <a:rPr lang="en-US" sz="2400" i="1" dirty="0"/>
              <a:t>Superficial anatomy of the shoulder and neck</a:t>
            </a:r>
            <a:r>
              <a:rPr lang="en-US" sz="2400" dirty="0"/>
              <a:t>, c. 1510, pen and ink over black chalk, 29.2 x 19.8 cm (Royal Collection trust, UK)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text, building&#10;&#10;Description generated with high confidence">
            <a:extLst>
              <a:ext uri="{FF2B5EF4-FFF2-40B4-BE49-F238E27FC236}">
                <a16:creationId xmlns:a16="http://schemas.microsoft.com/office/drawing/2014/main" xmlns="" id="{73A13965-C709-4E65-B32F-A6D0DAD53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2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5424549-8125-4B68-B9F9-A4A3775D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4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C91B5-9CD0-499F-AD78-26AADF9A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Leonardo: Anatomist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D38B6-1182-4098-A991-13DF3C21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https://www.khanacademy.org/humanities/renaissance-reformation/high-ren-florence-rome/leonardo-da-vinci/v/leonardo-anatomist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F8400-3E12-409D-93B7-1AA1AEC2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The Last Supper</a:t>
            </a:r>
            <a:endParaRPr lang="en-US" b="1" dirty="0"/>
          </a:p>
        </p:txBody>
      </p:sp>
      <p:pic>
        <p:nvPicPr>
          <p:cNvPr id="5" name="Picture 5" descr="A picture containing building, wall, indoor&#10;&#10;Description generated with high confidence">
            <a:extLst>
              <a:ext uri="{FF2B5EF4-FFF2-40B4-BE49-F238E27FC236}">
                <a16:creationId xmlns:a16="http://schemas.microsoft.com/office/drawing/2014/main" xmlns="" id="{93D491CE-A06A-4AC7-BEDA-4A7C89608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435" y="1933452"/>
            <a:ext cx="5768729" cy="32509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919C6F-7920-475A-9EC2-6C35AC01A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8403" y="1817076"/>
            <a:ext cx="5483324" cy="4763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Leonardo da Vinci completed </a:t>
            </a:r>
            <a:r>
              <a:rPr lang="en-US" i="1" dirty="0"/>
              <a:t>The Last Supper</a:t>
            </a:r>
            <a:r>
              <a:rPr lang="en-US" dirty="0"/>
              <a:t> between </a:t>
            </a:r>
            <a:r>
              <a:rPr lang="en-US" b="1" u="sng" dirty="0"/>
              <a:t>1495 - 1498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Da Vinci applied the laws of linear </a:t>
            </a:r>
            <a:r>
              <a:rPr lang="en-US" b="1" u="sng" dirty="0"/>
              <a:t>perspective</a:t>
            </a:r>
            <a:r>
              <a:rPr lang="en-US" dirty="0"/>
              <a:t> to this painting.</a:t>
            </a:r>
          </a:p>
          <a:p>
            <a:pPr marL="383540" indent="-383540"/>
            <a:r>
              <a:rPr lang="en-US" dirty="0"/>
              <a:t>The main focal and vanishing point is </a:t>
            </a:r>
            <a:r>
              <a:rPr lang="en-US" b="1" u="sng" dirty="0"/>
              <a:t>Christ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The painting depicts the moment when Christ announced that one of his apostles would not remain </a:t>
            </a:r>
            <a:r>
              <a:rPr lang="en-US" b="1" u="sng" dirty="0"/>
              <a:t>loyal</a:t>
            </a:r>
            <a:r>
              <a:rPr lang="en-US" dirty="0"/>
              <a:t> to him.</a:t>
            </a:r>
          </a:p>
          <a:p>
            <a:pPr marL="383540" indent="-383540"/>
            <a:r>
              <a:rPr lang="en-US" dirty="0"/>
              <a:t>Breaking with tradition: da Vinci included </a:t>
            </a:r>
            <a:r>
              <a:rPr lang="en-US" b="1" u="sng" dirty="0"/>
              <a:t>Judas</a:t>
            </a:r>
            <a:r>
              <a:rPr lang="en-US" dirty="0"/>
              <a:t> with the other apostles.</a:t>
            </a:r>
          </a:p>
          <a:p>
            <a:pPr marL="383540" indent="-383540"/>
            <a:r>
              <a:rPr lang="en-US" b="1" dirty="0"/>
              <a:t>Question: Which apostle is supposed to be Judas?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51C1D80-4D43-4F69-8F9B-01C666A9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C71DE-C592-4053-82F1-C324CFA6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clip: The Last Supper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2BAAFC-52B2-45F4-881D-A9ED5947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https://www.khanacademy.org/humanities/ap-art-history/early-europe-and-colonial-americas/renaissance-art-europe-ap/v/leonardo-da-vinci-last-supper-1495-98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F9528-1A00-4598-81B3-488F5FE7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Mona Lisa</a:t>
            </a:r>
          </a:p>
        </p:txBody>
      </p:sp>
      <p:pic>
        <p:nvPicPr>
          <p:cNvPr id="9" name="Picture 9" descr="A person sitting on a couch&#10;&#10;Description generated with high confidence">
            <a:extLst>
              <a:ext uri="{FF2B5EF4-FFF2-40B4-BE49-F238E27FC236}">
                <a16:creationId xmlns:a16="http://schemas.microsoft.com/office/drawing/2014/main" xmlns="" id="{54658A28-21A7-4141-881A-9CD13ACF8B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81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509F4F-1239-4B58-8129-EA84B729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0824" y="1602154"/>
            <a:ext cx="6176776" cy="51151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400" i="1" dirty="0"/>
              <a:t>Mona Lisa </a:t>
            </a:r>
            <a:r>
              <a:rPr lang="en-US" sz="2400" dirty="0"/>
              <a:t>was created by Leonardo da Vinci around </a:t>
            </a:r>
            <a:r>
              <a:rPr lang="en-US" sz="2400" b="1" u="sng" dirty="0"/>
              <a:t>1503 - 1506</a:t>
            </a:r>
            <a:r>
              <a:rPr lang="en-US" sz="2400" dirty="0"/>
              <a:t>. </a:t>
            </a:r>
          </a:p>
          <a:p>
            <a:pPr marL="383540" indent="-383540"/>
            <a:r>
              <a:rPr lang="en-US" sz="2400" dirty="0"/>
              <a:t>da Vinci used </a:t>
            </a:r>
            <a:r>
              <a:rPr lang="en-US" sz="2400" b="1" u="sng" dirty="0"/>
              <a:t>oil paint</a:t>
            </a:r>
            <a:r>
              <a:rPr lang="en-US" sz="2400" dirty="0"/>
              <a:t> on wood for this work of art.</a:t>
            </a:r>
          </a:p>
          <a:p>
            <a:pPr marL="383540" indent="-383540"/>
            <a:r>
              <a:rPr lang="en-US" sz="2400" dirty="0"/>
              <a:t>This portrait painting was still in the </a:t>
            </a:r>
            <a:r>
              <a:rPr lang="en-US" sz="2400" b="1" u="sng" dirty="0"/>
              <a:t>possession</a:t>
            </a:r>
            <a:r>
              <a:rPr lang="en-US" sz="2400" dirty="0"/>
              <a:t> of da Vinci when he died.</a:t>
            </a:r>
          </a:p>
          <a:p>
            <a:pPr marL="383540" indent="-383540"/>
            <a:r>
              <a:rPr lang="en-US" sz="2400" dirty="0"/>
              <a:t>Historians believe da Vinci likely spent </a:t>
            </a:r>
            <a:r>
              <a:rPr lang="en-US" sz="2400" b="1" u="sng" dirty="0"/>
              <a:t>16</a:t>
            </a:r>
            <a:r>
              <a:rPr lang="en-US" sz="2400" dirty="0"/>
              <a:t> years working on this portrait.</a:t>
            </a:r>
          </a:p>
          <a:p>
            <a:pPr marL="383540" indent="-383540"/>
            <a:r>
              <a:rPr lang="en-US" sz="2400" b="1" dirty="0"/>
              <a:t>Discussion:</a:t>
            </a:r>
            <a:r>
              <a:rPr lang="en-US" sz="2400" dirty="0"/>
              <a:t> </a:t>
            </a:r>
            <a:r>
              <a:rPr lang="en-US" sz="2400" b="1" dirty="0"/>
              <a:t>According to da Vinci, "the eyes are the windows to the mind."  What do you think he meant by this?  How is this statement applicable to da Vinci's work, </a:t>
            </a:r>
            <a:r>
              <a:rPr lang="en-US" sz="2400" b="1" i="1" dirty="0"/>
              <a:t>Mona Lisa</a:t>
            </a:r>
            <a:r>
              <a:rPr lang="en-US" sz="2400" b="1" dirty="0"/>
              <a:t>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F8A510D-A015-4F3C-84D0-17C472F9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17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3149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2</TotalTime>
  <Words>425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Franklin Gothic Book</vt:lpstr>
      <vt:lpstr>Wingdings</vt:lpstr>
      <vt:lpstr>Crop</vt:lpstr>
      <vt:lpstr>The high renaissance</vt:lpstr>
      <vt:lpstr>What Defined the High Renaissance?</vt:lpstr>
      <vt:lpstr>Leonardo da Vinci</vt:lpstr>
      <vt:lpstr>Think-Pair-Share:</vt:lpstr>
      <vt:lpstr>da Vinci's Notebooks</vt:lpstr>
      <vt:lpstr>Leonardo: Anatomist</vt:lpstr>
      <vt:lpstr>The Last Supper</vt:lpstr>
      <vt:lpstr>Video clip: The Last Supper</vt:lpstr>
      <vt:lpstr>Mona Lisa</vt:lpstr>
      <vt:lpstr>Michelangelo</vt:lpstr>
      <vt:lpstr>Pieta</vt:lpstr>
      <vt:lpstr>David</vt:lpstr>
      <vt:lpstr>The Sistine Chapel</vt:lpstr>
      <vt:lpstr>Raphael</vt:lpstr>
      <vt:lpstr>The School of Athens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987</cp:revision>
  <dcterms:created xsi:type="dcterms:W3CDTF">2015-09-21T23:24:45Z</dcterms:created>
  <dcterms:modified xsi:type="dcterms:W3CDTF">2018-10-25T21:23:58Z</dcterms:modified>
</cp:coreProperties>
</file>