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9" r:id="rId3"/>
    <p:sldId id="260" r:id="rId4"/>
    <p:sldId id="261" r:id="rId5"/>
    <p:sldId id="257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3/22/2019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3/22/2019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pasto" TargetMode="External"/><Relationship Id="rId2" Type="http://schemas.openxmlformats.org/officeDocument/2006/relationships/hyperlink" Target="https://craftwhack.com/acrylic-painting-techniques-to-try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nvaluable.com/blog/acrylic-painting-technique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5C28659E-412C-4600-B45E-BAE370BC2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882A22C-34C2-40DB-A6E4-89F96A0243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7" name="Rectangle 10">
            <a:extLst>
              <a:ext uri="{FF2B5EF4-FFF2-40B4-BE49-F238E27FC236}">
                <a16:creationId xmlns:a16="http://schemas.microsoft.com/office/drawing/2014/main" id="{55BE2824-A619-43D4-8CEE-814E76EACE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0"/>
          </a:xfrm>
          <a:prstGeom prst="rect">
            <a:avLst/>
          </a:prstGeom>
          <a:blipFill dpi="0" rotWithShape="1">
            <a:blip r:embed="rId3">
              <a:alphaModFix amt="1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254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7F757314-8028-429F-A691-15514DF11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53168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FB0F09-9A6D-4393-94DE-D19BB32FF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2669517"/>
            <a:ext cx="10222992" cy="2743200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A8FF86-3729-44D9-9029-E0816A7E2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0834" y="5484434"/>
            <a:ext cx="10222992" cy="80683"/>
          </a:xfrm>
          <a:prstGeom prst="rect">
            <a:avLst/>
          </a:prstGeom>
          <a:blipFill dpi="0" rotWithShape="1">
            <a:blip r:embed="rId5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924F705-30C0-4ED8-9364-62609FAD4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9215" y="5253661"/>
            <a:ext cx="1080904" cy="1080902"/>
            <a:chOff x="9685338" y="4460675"/>
            <a:chExt cx="1080904" cy="1080902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011EC6B-5921-4E83-802A-C8EDBFF944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/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6591F3A-6CC6-475E-B681-19B2E17DCC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2612367"/>
            <a:ext cx="9966960" cy="3017156"/>
          </a:xfrm>
        </p:spPr>
        <p:txBody>
          <a:bodyPr>
            <a:normAutofit/>
          </a:bodyPr>
          <a:lstStyle/>
          <a:p>
            <a:r>
              <a:rPr lang="en-US" dirty="0"/>
              <a:t>Acrylic Painting techniques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FA75-1DC8-47AD-827C-F14908AB2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68514-C8D5-45B5-8955-4A55E72EF2C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Using a sponge, dab the paint on your surface.</a:t>
            </a:r>
            <a:endParaRPr lang="en-US" dirty="0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E5F5EADE-20C8-4C34-A651-F796A6380B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3929" r="50103"/>
          <a:stretch/>
        </p:blipFill>
        <p:spPr>
          <a:xfrm>
            <a:off x="6862455" y="2346587"/>
            <a:ext cx="4043100" cy="307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75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27BEB-1874-4327-BF11-34607332F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4B9688-8011-4A3F-BF59-F3F52ABF7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/>
              </a:rPr>
              <a:t>https://craftwhack.com/acrylic-painting-techniques-to-try/</a:t>
            </a:r>
            <a:endParaRPr lang="en-US"/>
          </a:p>
          <a:p>
            <a:endParaRPr lang="en-US" dirty="0"/>
          </a:p>
          <a:p>
            <a:r>
              <a:rPr lang="en-US" dirty="0">
                <a:hlinkClick r:id="rId3"/>
              </a:rPr>
              <a:t>https://en.wikipedia.org/wiki/Impasto</a:t>
            </a:r>
          </a:p>
          <a:p>
            <a:r>
              <a:rPr lang="en-US" dirty="0">
                <a:hlinkClick r:id="rId4"/>
              </a:rPr>
              <a:t>https://www.invaluable.com/blog/acrylic-painting-techniques/</a:t>
            </a:r>
            <a:endParaRPr lang="en-US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1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BC8D-B310-4EFA-A058-420029203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Wet-on-wet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F864F-F812-4A1D-A838-00ADE2A70C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 This involves mixing acrylic paint with water until the paint has a similar consistency to watercolour paint.</a:t>
            </a:r>
            <a:endParaRPr lang="en-US" dirty="0"/>
          </a:p>
        </p:txBody>
      </p:sp>
      <p:pic>
        <p:nvPicPr>
          <p:cNvPr id="7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854EA10-AB51-4DE5-BD66-21A6D6919A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27455" y="2297741"/>
            <a:ext cx="5653649" cy="325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40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244CC-ADB3-4CDB-BE27-6EA619620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Paper towel blotting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A98E1-04AC-4B33-B67F-CFD5768FF4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 This involves blotting paper towel over the paint that you have applied to the surface.</a:t>
            </a:r>
          </a:p>
          <a:p>
            <a:r>
              <a:rPr lang="en-US" sz="2400" dirty="0"/>
              <a:t> It works best if your paint was mixed with water.</a:t>
            </a:r>
          </a:p>
          <a:p>
            <a:r>
              <a:rPr lang="en-US" sz="2400"/>
              <a:t> It can create interesting textures and colours.</a:t>
            </a:r>
            <a:endParaRPr lang="en-US" sz="2400" dirty="0"/>
          </a:p>
        </p:txBody>
      </p:sp>
      <p:pic>
        <p:nvPicPr>
          <p:cNvPr id="5" name="Picture 5" descr="A piece of food&#10;&#10;Description generated with high confidence">
            <a:extLst>
              <a:ext uri="{FF2B5EF4-FFF2-40B4-BE49-F238E27FC236}">
                <a16:creationId xmlns:a16="http://schemas.microsoft.com/office/drawing/2014/main" id="{526F9DF7-DBEE-4036-B5D2-EAD60BC749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8255"/>
          <a:stretch/>
        </p:blipFill>
        <p:spPr>
          <a:xfrm>
            <a:off x="7175070" y="2379198"/>
            <a:ext cx="3456893" cy="333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9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84F10-B33A-4412-9F33-06719DF6E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Tissue paper</a:t>
            </a:r>
            <a:r>
              <a:rPr lang="en-US">
                <a:latin typeface="Rockwell Condensed"/>
              </a:rPr>
              <a:t> Crumple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1479A-883B-4CDF-9897-1E66BBACCC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 This involves crumpling up a piece of white tissue paper, flattening the tissue out, and then gluing </a:t>
            </a:r>
            <a:r>
              <a:rPr lang="en-US" sz="2400" dirty="0"/>
              <a:t>it to your surface.</a:t>
            </a:r>
          </a:p>
          <a:p>
            <a:r>
              <a:rPr lang="en-US" sz="2400"/>
              <a:t> Once the glue has dried, you apply acrylic paint over the tissue.</a:t>
            </a:r>
          </a:p>
          <a:p>
            <a:endParaRPr lang="en-US" sz="2400" dirty="0"/>
          </a:p>
        </p:txBody>
      </p:sp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930FD77F-DA90-4F3D-899C-7113CD141C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40996" y="1022252"/>
            <a:ext cx="2784489" cy="546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409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4C81D-044B-4011-8441-A9DFE631D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Impasto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CD580-2AD2-4F3C-A58A-DCAB799382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sz="2400" dirty="0"/>
              <a:t>This involves using a palette knife or brush to apply larger amounts of acrylic paint to your </a:t>
            </a:r>
            <a:r>
              <a:rPr lang="en-US" sz="2400"/>
              <a:t>surface.</a:t>
            </a:r>
          </a:p>
          <a:p>
            <a:r>
              <a:rPr lang="en-US" sz="2400" dirty="0"/>
              <a:t>This technique allows the artist </a:t>
            </a:r>
            <a:r>
              <a:rPr lang="en-US" sz="2400"/>
              <a:t>to create a sense of depth.</a:t>
            </a:r>
          </a:p>
          <a:p>
            <a:r>
              <a:rPr lang="en-US" sz="2400" dirty="0"/>
              <a:t>It creates some interesting textures because the knife or brush marks are usually visible.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F36678A-0412-4583-A9D3-3DD781758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24" y="2635072"/>
            <a:ext cx="4754880" cy="3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24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77722-B5CE-49C2-A37A-F52887E75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Sgraffito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B2418-B11E-403C-ADE8-4413234316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/>
              <a:t> After applying paint to your surface, use the end of your paintbrush or a pin to draw interesting lines, patterns, or shapes over the paint.</a:t>
            </a:r>
          </a:p>
          <a:p>
            <a:r>
              <a:rPr lang="en-US" sz="2400" dirty="0"/>
              <a:t>This strategy works well if you apply a second </a:t>
            </a:r>
            <a:r>
              <a:rPr lang="en-US" sz="2400" dirty="0" err="1"/>
              <a:t>colour</a:t>
            </a:r>
            <a:r>
              <a:rPr lang="en-US" sz="2400" dirty="0"/>
              <a:t> over the first </a:t>
            </a:r>
            <a:r>
              <a:rPr lang="en-US" sz="2400" dirty="0" err="1"/>
              <a:t>colour</a:t>
            </a:r>
            <a:r>
              <a:rPr lang="en-US" sz="2400" dirty="0"/>
              <a:t> before you etch in lines, patterns, etc.</a:t>
            </a:r>
          </a:p>
        </p:txBody>
      </p:sp>
      <p:pic>
        <p:nvPicPr>
          <p:cNvPr id="5" name="Picture 5" descr="A picture containing tree, outdoor, person, skiing&#10;&#10;Description generated with high confidence">
            <a:extLst>
              <a:ext uri="{FF2B5EF4-FFF2-40B4-BE49-F238E27FC236}">
                <a16:creationId xmlns:a16="http://schemas.microsoft.com/office/drawing/2014/main" id="{67CB2117-5227-471F-9959-071D1C63EA2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64224" y="2256353"/>
            <a:ext cx="4754880" cy="385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15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360A-5ECC-4E46-8648-E8CB6334C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Dry Brushing</a:t>
            </a:r>
          </a:p>
        </p:txBody>
      </p:sp>
      <p:pic>
        <p:nvPicPr>
          <p:cNvPr id="5" name="Picture 5" descr="A picture containing animal, reptile&#10;&#10;Description generated with very high confidence">
            <a:extLst>
              <a:ext uri="{FF2B5EF4-FFF2-40B4-BE49-F238E27FC236}">
                <a16:creationId xmlns:a16="http://schemas.microsoft.com/office/drawing/2014/main" id="{26A597FF-9F1D-4F11-9322-41B6BF1226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1156" y="2242429"/>
            <a:ext cx="5360572" cy="2680286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B1419-747D-4719-BDA5-9FDD00F307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/>
              <a:t>This does </a:t>
            </a:r>
            <a:r>
              <a:rPr lang="en-US" sz="2400" u="sng"/>
              <a:t>not</a:t>
            </a:r>
            <a:r>
              <a:rPr lang="en-US" sz="2400"/>
              <a:t> involve adding any water to your paintbrush.</a:t>
            </a:r>
          </a:p>
          <a:p>
            <a:r>
              <a:rPr lang="en-US" sz="2400"/>
              <a:t>You apply paint to your brush and lightly dab or drag the brush/paint on the surface.</a:t>
            </a:r>
          </a:p>
          <a:p>
            <a:r>
              <a:rPr lang="en-US" sz="2400"/>
              <a:t> It can help you create texture and combine colours.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090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DB580-8477-48BF-94E5-B5D1F127C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457D1-15EB-4475-8965-60C02B81CD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Use your paintbrush to create a series of small dots.</a:t>
            </a:r>
          </a:p>
          <a:p>
            <a:r>
              <a:rPr lang="en-US" sz="2800" dirty="0"/>
              <a:t>You may consider using a finer brush for this technique.</a:t>
            </a:r>
          </a:p>
          <a:p>
            <a:endParaRPr lang="en-US" dirty="0"/>
          </a:p>
        </p:txBody>
      </p:sp>
      <p:pic>
        <p:nvPicPr>
          <p:cNvPr id="5" name="Picture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A492138-07D6-43FB-84CC-E6631CE17E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4892" r="49487"/>
          <a:stretch/>
        </p:blipFill>
        <p:spPr>
          <a:xfrm>
            <a:off x="7155532" y="1789870"/>
            <a:ext cx="4004005" cy="29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25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90B73-64A8-4548-8E0D-8A3480463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F4A9-89FF-4AAC-8931-E839407DEF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dirty="0"/>
              <a:t>Load your paintbrush with paint and then flick or tap the brush to achieve the splatter technique.</a:t>
            </a:r>
          </a:p>
        </p:txBody>
      </p:sp>
      <p:pic>
        <p:nvPicPr>
          <p:cNvPr id="5" name="Picture 5" descr="A screenshot of a cell phone screen with text&#10;&#10;Description generated with high confidence">
            <a:extLst>
              <a:ext uri="{FF2B5EF4-FFF2-40B4-BE49-F238E27FC236}">
                <a16:creationId xmlns:a16="http://schemas.microsoft.com/office/drawing/2014/main" id="{1BCED333-046B-4F23-99EB-9273B5AC2E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50308"/>
          <a:stretch/>
        </p:blipFill>
        <p:spPr>
          <a:xfrm>
            <a:off x="6999225" y="1438049"/>
            <a:ext cx="3359257" cy="388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027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0</TotalTime>
  <Words>156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Acrylic Painting techniques</vt:lpstr>
      <vt:lpstr>Wet-on-wet</vt:lpstr>
      <vt:lpstr>Paper towel blotting</vt:lpstr>
      <vt:lpstr>Tissue paper Crumple</vt:lpstr>
      <vt:lpstr>Impasto</vt:lpstr>
      <vt:lpstr>Sgraffito</vt:lpstr>
      <vt:lpstr>Dry Brushing</vt:lpstr>
      <vt:lpstr>Stippling</vt:lpstr>
      <vt:lpstr>splattering</vt:lpstr>
      <vt:lpstr>Sponging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15196</dc:creator>
  <cp:lastModifiedBy>williamskelly835@gmail.com</cp:lastModifiedBy>
  <cp:revision>262</cp:revision>
  <dcterms:created xsi:type="dcterms:W3CDTF">2014-09-12T02:14:24Z</dcterms:created>
  <dcterms:modified xsi:type="dcterms:W3CDTF">2019-03-22T21:00:38Z</dcterms:modified>
</cp:coreProperties>
</file>