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, Kelly A" userId="S::kwilliams@ldcsb.ca::5687177e-797b-4d87-b52e-cddf033779f0" providerId="AD" clId="Web-{2EED887F-7086-9766-110D-9A271F93B9A4}"/>
    <pc:docChg chg="addSld modSld">
      <pc:chgData name="Williams, Kelly A" userId="S::kwilliams@ldcsb.ca::5687177e-797b-4d87-b52e-cddf033779f0" providerId="AD" clId="Web-{2EED887F-7086-9766-110D-9A271F93B9A4}" dt="2019-02-01T18:07:47.082" v="367" actId="20577"/>
      <pc:docMkLst>
        <pc:docMk/>
      </pc:docMkLst>
      <pc:sldChg chg="addSp delSp modSp mod setBg">
        <pc:chgData name="Williams, Kelly A" userId="S::kwilliams@ldcsb.ca::5687177e-797b-4d87-b52e-cddf033779f0" providerId="AD" clId="Web-{2EED887F-7086-9766-110D-9A271F93B9A4}" dt="2019-02-01T18:03:31.260" v="282"/>
        <pc:sldMkLst>
          <pc:docMk/>
          <pc:sldMk cId="128632686" sldId="256"/>
        </pc:sldMkLst>
        <pc:spChg chg="mod ord">
          <ac:chgData name="Williams, Kelly A" userId="S::kwilliams@ldcsb.ca::5687177e-797b-4d87-b52e-cddf033779f0" providerId="AD" clId="Web-{2EED887F-7086-9766-110D-9A271F93B9A4}" dt="2019-02-01T18:03:31.260" v="282"/>
          <ac:spMkLst>
            <pc:docMk/>
            <pc:sldMk cId="128632686" sldId="256"/>
            <ac:spMk id="2" creationId="{00000000-0000-0000-0000-000000000000}"/>
          </ac:spMkLst>
        </pc:spChg>
        <pc:spChg chg="del">
          <ac:chgData name="Williams, Kelly A" userId="S::kwilliams@ldcsb.ca::5687177e-797b-4d87-b52e-cddf033779f0" providerId="AD" clId="Web-{2EED887F-7086-9766-110D-9A271F93B9A4}" dt="2019-02-01T17:52:18.346" v="18"/>
          <ac:spMkLst>
            <pc:docMk/>
            <pc:sldMk cId="128632686" sldId="256"/>
            <ac:spMk id="3" creationId="{00000000-0000-0000-0000-000000000000}"/>
          </ac:spMkLst>
        </pc:spChg>
        <pc:spChg chg="add">
          <ac:chgData name="Williams, Kelly A" userId="S::kwilliams@ldcsb.ca::5687177e-797b-4d87-b52e-cddf033779f0" providerId="AD" clId="Web-{2EED887F-7086-9766-110D-9A271F93B9A4}" dt="2019-02-01T18:03:31.260" v="282"/>
          <ac:spMkLst>
            <pc:docMk/>
            <pc:sldMk cId="128632686" sldId="256"/>
            <ac:spMk id="9" creationId="{6A0FFA78-985C-4F50-B21A-77045C7DF657}"/>
          </ac:spMkLst>
        </pc:spChg>
        <pc:picChg chg="add mod">
          <ac:chgData name="Williams, Kelly A" userId="S::kwilliams@ldcsb.ca::5687177e-797b-4d87-b52e-cddf033779f0" providerId="AD" clId="Web-{2EED887F-7086-9766-110D-9A271F93B9A4}" dt="2019-02-01T18:03:31.260" v="282"/>
          <ac:picMkLst>
            <pc:docMk/>
            <pc:sldMk cId="128632686" sldId="256"/>
            <ac:picMk id="4" creationId="{2F305C0D-953C-4788-B840-2FD6E4B02B0C}"/>
          </ac:picMkLst>
        </pc:picChg>
        <pc:cxnChg chg="add">
          <ac:chgData name="Williams, Kelly A" userId="S::kwilliams@ldcsb.ca::5687177e-797b-4d87-b52e-cddf033779f0" providerId="AD" clId="Web-{2EED887F-7086-9766-110D-9A271F93B9A4}" dt="2019-02-01T18:03:31.260" v="282"/>
          <ac:cxnSpMkLst>
            <pc:docMk/>
            <pc:sldMk cId="128632686" sldId="256"/>
            <ac:cxnSpMk id="11" creationId="{65409EC7-69B1-45CC-8FB7-1964C1AB6720}"/>
          </ac:cxnSpMkLst>
        </pc:cxnChg>
      </pc:sldChg>
      <pc:sldChg chg="modSp new">
        <pc:chgData name="Williams, Kelly A" userId="S::kwilliams@ldcsb.ca::5687177e-797b-4d87-b52e-cddf033779f0" providerId="AD" clId="Web-{2EED887F-7086-9766-110D-9A271F93B9A4}" dt="2019-02-01T18:07:46.363" v="365" actId="20577"/>
        <pc:sldMkLst>
          <pc:docMk/>
          <pc:sldMk cId="1943329951" sldId="257"/>
        </pc:sldMkLst>
        <pc:spChg chg="mod">
          <ac:chgData name="Williams, Kelly A" userId="S::kwilliams@ldcsb.ca::5687177e-797b-4d87-b52e-cddf033779f0" providerId="AD" clId="Web-{2EED887F-7086-9766-110D-9A271F93B9A4}" dt="2019-02-01T17:56:08.135" v="44" actId="20577"/>
          <ac:spMkLst>
            <pc:docMk/>
            <pc:sldMk cId="1943329951" sldId="257"/>
            <ac:spMk id="2" creationId="{4EA1F8C6-4375-44D1-B2BE-9172B5FA5447}"/>
          </ac:spMkLst>
        </pc:spChg>
        <pc:spChg chg="mod">
          <ac:chgData name="Williams, Kelly A" userId="S::kwilliams@ldcsb.ca::5687177e-797b-4d87-b52e-cddf033779f0" providerId="AD" clId="Web-{2EED887F-7086-9766-110D-9A271F93B9A4}" dt="2019-02-01T18:07:46.363" v="365" actId="20577"/>
          <ac:spMkLst>
            <pc:docMk/>
            <pc:sldMk cId="1943329951" sldId="257"/>
            <ac:spMk id="3" creationId="{0698B0D1-4EA5-4C0A-B255-3E7D3E54C4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2F305C0D-953C-4788-B840-2FD6E4B02B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92" r="-1" b="14105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A0FFA78-985C-4F50-B21A-77045C7DF6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E"/>
                </a:solidFill>
              </a:rPr>
              <a:t>Reviewing the elements and principles of Design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5409EC7-69B1-45CC-8FB7-1964C1AB67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1542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A1F8C6-4375-44D1-B2BE-9172B5FA5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activity: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8B0D1-4EA5-4C0A-B255-3E7D3E54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172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1. You will be placed in a small group.  Each group will be assigned one element and one principle of design.</a:t>
            </a:r>
          </a:p>
          <a:p>
            <a:pPr marL="0" indent="0">
              <a:buNone/>
            </a:pPr>
            <a:r>
              <a:rPr lang="en-US" dirty="0"/>
              <a:t>2. Review the meaning/purpose the element and principle your group was assigned using the textbook, </a:t>
            </a:r>
            <a:r>
              <a:rPr lang="en-US" b="1" i="1" dirty="0"/>
              <a:t>Exploring Visual Design</a:t>
            </a:r>
            <a:r>
              <a:rPr lang="en-US" dirty="0"/>
              <a:t>.</a:t>
            </a:r>
            <a:endParaRPr lang="en-US"/>
          </a:p>
          <a:p>
            <a:pPr marL="0" indent="0">
              <a:buNone/>
            </a:pPr>
            <a:r>
              <a:rPr lang="en-US" dirty="0"/>
              <a:t>3. In your group, you must find a creative way to teach the class about the element and principle of design you were assigned.  Examples include:</a:t>
            </a:r>
          </a:p>
          <a:p>
            <a:pPr marL="0" indent="0">
              <a:buNone/>
            </a:pPr>
            <a:r>
              <a:rPr lang="en-US" dirty="0"/>
              <a:t>       - an acrostic poem</a:t>
            </a:r>
          </a:p>
          <a:p>
            <a:pPr marL="0" indent="0">
              <a:buNone/>
            </a:pPr>
            <a:r>
              <a:rPr lang="en-US" dirty="0"/>
              <a:t>       - a rap or song</a:t>
            </a:r>
          </a:p>
          <a:p>
            <a:pPr marL="0" indent="0">
              <a:buNone/>
            </a:pPr>
            <a:r>
              <a:rPr lang="en-US" dirty="0"/>
              <a:t>       - a visual display</a:t>
            </a:r>
          </a:p>
          <a:p>
            <a:pPr marL="0" indent="0">
              <a:buNone/>
            </a:pPr>
            <a:r>
              <a:rPr lang="en-US" dirty="0"/>
              <a:t>       - a skit</a:t>
            </a:r>
          </a:p>
          <a:p>
            <a:pPr marL="0" indent="0">
              <a:buNone/>
            </a:pPr>
            <a:r>
              <a:rPr lang="en-US" dirty="0"/>
              <a:t>4. Present your element and principle to the class using the strategies or strategy you selected as a group.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299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</TotalTime>
  <Words>21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Gallery</vt:lpstr>
      <vt:lpstr>Reviewing the elements and principles of Design</vt:lpstr>
      <vt:lpstr>The activity: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Williams, Kelly A</cp:lastModifiedBy>
  <cp:revision>74</cp:revision>
  <dcterms:created xsi:type="dcterms:W3CDTF">2016-01-13T19:04:32Z</dcterms:created>
  <dcterms:modified xsi:type="dcterms:W3CDTF">2019-02-01T21:24:14Z</dcterms:modified>
</cp:coreProperties>
</file>