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iams, Kelly A" userId="S::kwilliams@ldcsb.ca::5687177e-797b-4d87-b52e-cddf033779f0" providerId="AD" clId="Web-{9F39FB05-C4D7-C9DA-EA6E-7F128547E2F7}"/>
    <pc:docChg chg="addSld modSld">
      <pc:chgData name="Williams, Kelly A" userId="S::kwilliams@ldcsb.ca::5687177e-797b-4d87-b52e-cddf033779f0" providerId="AD" clId="Web-{9F39FB05-C4D7-C9DA-EA6E-7F128547E2F7}" dt="2019-02-01T14:37:56.261" v="806" actId="20577"/>
      <pc:docMkLst>
        <pc:docMk/>
      </pc:docMkLst>
      <pc:sldChg chg="addSp delSp modSp mod setBg">
        <pc:chgData name="Williams, Kelly A" userId="S::kwilliams@ldcsb.ca::5687177e-797b-4d87-b52e-cddf033779f0" providerId="AD" clId="Web-{9F39FB05-C4D7-C9DA-EA6E-7F128547E2F7}" dt="2019-02-01T13:26:50.454" v="614"/>
        <pc:sldMkLst>
          <pc:docMk/>
          <pc:sldMk cId="3879346322" sldId="256"/>
        </pc:sldMkLst>
        <pc:spChg chg="mod">
          <ac:chgData name="Williams, Kelly A" userId="S::kwilliams@ldcsb.ca::5687177e-797b-4d87-b52e-cddf033779f0" providerId="AD" clId="Web-{9F39FB05-C4D7-C9DA-EA6E-7F128547E2F7}" dt="2019-02-01T13:26:50.454" v="614"/>
          <ac:spMkLst>
            <pc:docMk/>
            <pc:sldMk cId="3879346322" sldId="256"/>
            <ac:spMk id="2" creationId="{00000000-0000-0000-0000-000000000000}"/>
          </ac:spMkLst>
        </pc:spChg>
        <pc:spChg chg="del">
          <ac:chgData name="Williams, Kelly A" userId="S::kwilliams@ldcsb.ca::5687177e-797b-4d87-b52e-cddf033779f0" providerId="AD" clId="Web-{9F39FB05-C4D7-C9DA-EA6E-7F128547E2F7}" dt="2019-02-01T13:09:15.523" v="4"/>
          <ac:spMkLst>
            <pc:docMk/>
            <pc:sldMk cId="3879346322" sldId="256"/>
            <ac:spMk id="3" creationId="{00000000-0000-0000-0000-000000000000}"/>
          </ac:spMkLst>
        </pc:spChg>
        <pc:spChg chg="add">
          <ac:chgData name="Williams, Kelly A" userId="S::kwilliams@ldcsb.ca::5687177e-797b-4d87-b52e-cddf033779f0" providerId="AD" clId="Web-{9F39FB05-C4D7-C9DA-EA6E-7F128547E2F7}" dt="2019-02-01T13:26:50.454" v="614"/>
          <ac:spMkLst>
            <pc:docMk/>
            <pc:sldMk cId="3879346322" sldId="256"/>
            <ac:spMk id="9" creationId="{CFB57ED5-941D-44E2-9320-56A0A026F201}"/>
          </ac:spMkLst>
        </pc:spChg>
        <pc:spChg chg="add">
          <ac:chgData name="Williams, Kelly A" userId="S::kwilliams@ldcsb.ca::5687177e-797b-4d87-b52e-cddf033779f0" providerId="AD" clId="Web-{9F39FB05-C4D7-C9DA-EA6E-7F128547E2F7}" dt="2019-02-01T13:26:50.454" v="614"/>
          <ac:spMkLst>
            <pc:docMk/>
            <pc:sldMk cId="3879346322" sldId="256"/>
            <ac:spMk id="11" creationId="{7A1BE9A9-6FBF-4CF1-8F0C-BFCFF1FD962B}"/>
          </ac:spMkLst>
        </pc:spChg>
        <pc:spChg chg="add">
          <ac:chgData name="Williams, Kelly A" userId="S::kwilliams@ldcsb.ca::5687177e-797b-4d87-b52e-cddf033779f0" providerId="AD" clId="Web-{9F39FB05-C4D7-C9DA-EA6E-7F128547E2F7}" dt="2019-02-01T13:26:50.454" v="614"/>
          <ac:spMkLst>
            <pc:docMk/>
            <pc:sldMk cId="3879346322" sldId="256"/>
            <ac:spMk id="13" creationId="{C4AE8163-578C-46A4-BF65-BD3AEEF2A05E}"/>
          </ac:spMkLst>
        </pc:spChg>
        <pc:spChg chg="add">
          <ac:chgData name="Williams, Kelly A" userId="S::kwilliams@ldcsb.ca::5687177e-797b-4d87-b52e-cddf033779f0" providerId="AD" clId="Web-{9F39FB05-C4D7-C9DA-EA6E-7F128547E2F7}" dt="2019-02-01T13:26:50.454" v="614"/>
          <ac:spMkLst>
            <pc:docMk/>
            <pc:sldMk cId="3879346322" sldId="256"/>
            <ac:spMk id="15" creationId="{346F56CC-F97A-40DF-9A88-6D8BF7A6A75B}"/>
          </ac:spMkLst>
        </pc:spChg>
        <pc:grpChg chg="add">
          <ac:chgData name="Williams, Kelly A" userId="S::kwilliams@ldcsb.ca::5687177e-797b-4d87-b52e-cddf033779f0" providerId="AD" clId="Web-{9F39FB05-C4D7-C9DA-EA6E-7F128547E2F7}" dt="2019-02-01T13:26:50.454" v="614"/>
          <ac:grpSpMkLst>
            <pc:docMk/>
            <pc:sldMk cId="3879346322" sldId="256"/>
            <ac:grpSpMk id="17" creationId="{694818F1-2ACF-4181-B8B6-7637EB92BD6E}"/>
          </ac:grpSpMkLst>
        </pc:grpChg>
        <pc:picChg chg="add mod">
          <ac:chgData name="Williams, Kelly A" userId="S::kwilliams@ldcsb.ca::5687177e-797b-4d87-b52e-cddf033779f0" providerId="AD" clId="Web-{9F39FB05-C4D7-C9DA-EA6E-7F128547E2F7}" dt="2019-02-01T13:26:50.454" v="614"/>
          <ac:picMkLst>
            <pc:docMk/>
            <pc:sldMk cId="3879346322" sldId="256"/>
            <ac:picMk id="4" creationId="{DCB0EF24-A961-4CA7-991B-BDF1486BB61C}"/>
          </ac:picMkLst>
        </pc:picChg>
      </pc:sldChg>
      <pc:sldChg chg="modSp new">
        <pc:chgData name="Williams, Kelly A" userId="S::kwilliams@ldcsb.ca::5687177e-797b-4d87-b52e-cddf033779f0" providerId="AD" clId="Web-{9F39FB05-C4D7-C9DA-EA6E-7F128547E2F7}" dt="2019-02-01T14:33:42.809" v="722" actId="20577"/>
        <pc:sldMkLst>
          <pc:docMk/>
          <pc:sldMk cId="3893987270" sldId="257"/>
        </pc:sldMkLst>
        <pc:spChg chg="mod">
          <ac:chgData name="Williams, Kelly A" userId="S::kwilliams@ldcsb.ca::5687177e-797b-4d87-b52e-cddf033779f0" providerId="AD" clId="Web-{9F39FB05-C4D7-C9DA-EA6E-7F128547E2F7}" dt="2019-02-01T13:11:13.325" v="112" actId="20577"/>
          <ac:spMkLst>
            <pc:docMk/>
            <pc:sldMk cId="3893987270" sldId="257"/>
            <ac:spMk id="2" creationId="{D932F345-2205-4D2A-BF56-38EB2622839A}"/>
          </ac:spMkLst>
        </pc:spChg>
        <pc:spChg chg="mod">
          <ac:chgData name="Williams, Kelly A" userId="S::kwilliams@ldcsb.ca::5687177e-797b-4d87-b52e-cddf033779f0" providerId="AD" clId="Web-{9F39FB05-C4D7-C9DA-EA6E-7F128547E2F7}" dt="2019-02-01T14:33:42.809" v="722" actId="20577"/>
          <ac:spMkLst>
            <pc:docMk/>
            <pc:sldMk cId="3893987270" sldId="257"/>
            <ac:spMk id="3" creationId="{C80B67C6-932B-42EA-B55F-0648B9441051}"/>
          </ac:spMkLst>
        </pc:spChg>
      </pc:sldChg>
      <pc:sldChg chg="addSp modSp new">
        <pc:chgData name="Williams, Kelly A" userId="S::kwilliams@ldcsb.ca::5687177e-797b-4d87-b52e-cddf033779f0" providerId="AD" clId="Web-{9F39FB05-C4D7-C9DA-EA6E-7F128547E2F7}" dt="2019-02-01T14:02:25.008" v="702" actId="20577"/>
        <pc:sldMkLst>
          <pc:docMk/>
          <pc:sldMk cId="2538810467" sldId="258"/>
        </pc:sldMkLst>
        <pc:spChg chg="mod">
          <ac:chgData name="Williams, Kelly A" userId="S::kwilliams@ldcsb.ca::5687177e-797b-4d87-b52e-cddf033779f0" providerId="AD" clId="Web-{9F39FB05-C4D7-C9DA-EA6E-7F128547E2F7}" dt="2019-02-01T14:00:48.161" v="675" actId="1076"/>
          <ac:spMkLst>
            <pc:docMk/>
            <pc:sldMk cId="2538810467" sldId="258"/>
            <ac:spMk id="2" creationId="{199E0EB1-BCA1-4099-BAEE-DD2CE1A287A7}"/>
          </ac:spMkLst>
        </pc:spChg>
        <pc:spChg chg="mod">
          <ac:chgData name="Williams, Kelly A" userId="S::kwilliams@ldcsb.ca::5687177e-797b-4d87-b52e-cddf033779f0" providerId="AD" clId="Web-{9F39FB05-C4D7-C9DA-EA6E-7F128547E2F7}" dt="2019-02-01T14:02:25.008" v="702" actId="20577"/>
          <ac:spMkLst>
            <pc:docMk/>
            <pc:sldMk cId="2538810467" sldId="258"/>
            <ac:spMk id="3" creationId="{F2201098-1C45-4347-9999-C0025322E634}"/>
          </ac:spMkLst>
        </pc:spChg>
        <pc:picChg chg="add mod">
          <ac:chgData name="Williams, Kelly A" userId="S::kwilliams@ldcsb.ca::5687177e-797b-4d87-b52e-cddf033779f0" providerId="AD" clId="Web-{9F39FB05-C4D7-C9DA-EA6E-7F128547E2F7}" dt="2019-02-01T13:21:39.817" v="410" actId="1076"/>
          <ac:picMkLst>
            <pc:docMk/>
            <pc:sldMk cId="2538810467" sldId="258"/>
            <ac:picMk id="4" creationId="{C52394FE-5932-4DFB-917C-C57C6221C049}"/>
          </ac:picMkLst>
        </pc:picChg>
      </pc:sldChg>
      <pc:sldChg chg="modSp new">
        <pc:chgData name="Williams, Kelly A" userId="S::kwilliams@ldcsb.ca::5687177e-797b-4d87-b52e-cddf033779f0" providerId="AD" clId="Web-{9F39FB05-C4D7-C9DA-EA6E-7F128547E2F7}" dt="2019-02-01T14:37:55.918" v="804" actId="20577"/>
        <pc:sldMkLst>
          <pc:docMk/>
          <pc:sldMk cId="890629569" sldId="259"/>
        </pc:sldMkLst>
        <pc:spChg chg="mod">
          <ac:chgData name="Williams, Kelly A" userId="S::kwilliams@ldcsb.ca::5687177e-797b-4d87-b52e-cddf033779f0" providerId="AD" clId="Web-{9F39FB05-C4D7-C9DA-EA6E-7F128547E2F7}" dt="2019-02-01T14:36:38.105" v="730" actId="20577"/>
          <ac:spMkLst>
            <pc:docMk/>
            <pc:sldMk cId="890629569" sldId="259"/>
            <ac:spMk id="2" creationId="{2570ADE8-F734-480C-A407-EA516EFFB410}"/>
          </ac:spMkLst>
        </pc:spChg>
        <pc:spChg chg="mod">
          <ac:chgData name="Williams, Kelly A" userId="S::kwilliams@ldcsb.ca::5687177e-797b-4d87-b52e-cddf033779f0" providerId="AD" clId="Web-{9F39FB05-C4D7-C9DA-EA6E-7F128547E2F7}" dt="2019-02-01T14:37:55.918" v="804" actId="20577"/>
          <ac:spMkLst>
            <pc:docMk/>
            <pc:sldMk cId="890629569" sldId="259"/>
            <ac:spMk id="3" creationId="{9784567D-57B8-4D06-9D01-3D3CE60BFD08}"/>
          </ac:spMkLst>
        </pc:spChg>
      </pc:sldChg>
    </pc:docChg>
  </pc:docChgLst>
</pc:chgInfo>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2/1/2019</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2/1/2019</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2/1/2019</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2/1/2019</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catholicnewsagency.com/news/pope-francis-through-beauty-artists-make-the-world-better-8950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CFB57ED5-941D-44E2-9320-56A0A026F20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12188952"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Rectangle 10">
            <a:extLst>
              <a:ext uri="{FF2B5EF4-FFF2-40B4-BE49-F238E27FC236}">
                <a16:creationId xmlns:a16="http://schemas.microsoft.com/office/drawing/2014/main" xmlns="" id="{7A1BE9A9-6FBF-4CF1-8F0C-BFCFF1FD962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41604" y="653241"/>
            <a:ext cx="10908792" cy="80683"/>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C4AE8163-578C-46A4-BF65-BD3AEEF2A05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400801" y="822325"/>
            <a:ext cx="5149596" cy="4846228"/>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713220" y="1054100"/>
            <a:ext cx="4615180" cy="3736099"/>
          </a:xfrm>
        </p:spPr>
        <p:txBody>
          <a:bodyPr anchor="ctr">
            <a:normAutofit/>
          </a:bodyPr>
          <a:lstStyle/>
          <a:p>
            <a:r>
              <a:rPr lang="en-US" sz="8000"/>
              <a:t>Three image challenge</a:t>
            </a:r>
          </a:p>
        </p:txBody>
      </p:sp>
      <p:pic>
        <p:nvPicPr>
          <p:cNvPr id="4" name="Picture 4" descr="A close up of a camera&#10;&#10;Description generated with high confidence">
            <a:extLst>
              <a:ext uri="{FF2B5EF4-FFF2-40B4-BE49-F238E27FC236}">
                <a16:creationId xmlns:a16="http://schemas.microsoft.com/office/drawing/2014/main" xmlns="" id="{DCB0EF24-A961-4CA7-991B-BDF1486BB61C}"/>
              </a:ext>
            </a:extLst>
          </p:cNvPr>
          <p:cNvPicPr>
            <a:picLocks noChangeAspect="1"/>
          </p:cNvPicPr>
          <p:nvPr/>
        </p:nvPicPr>
        <p:blipFill rotWithShape="1">
          <a:blip r:embed="rId3"/>
          <a:srcRect t="4104" r="1" b="1"/>
          <a:stretch/>
        </p:blipFill>
        <p:spPr>
          <a:xfrm>
            <a:off x="633999" y="1054100"/>
            <a:ext cx="5462001" cy="4382677"/>
          </a:xfrm>
          <a:prstGeom prst="rect">
            <a:avLst/>
          </a:prstGeom>
        </p:spPr>
      </p:pic>
      <p:sp>
        <p:nvSpPr>
          <p:cNvPr id="15" name="Rectangle 14">
            <a:extLst>
              <a:ext uri="{FF2B5EF4-FFF2-40B4-BE49-F238E27FC236}">
                <a16:creationId xmlns:a16="http://schemas.microsoft.com/office/drawing/2014/main" xmlns="" id="{346F56CC-F97A-40DF-9A88-6D8BF7A6A7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41604" y="5756954"/>
            <a:ext cx="10908792" cy="80683"/>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xmlns="" id="{694818F1-2ACF-4181-B8B6-7637EB92BD6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9646920" y="5257800"/>
            <a:ext cx="1080904" cy="1080902"/>
            <a:chOff x="9685338" y="4460675"/>
            <a:chExt cx="1080904" cy="1080902"/>
          </a:xfrm>
        </p:grpSpPr>
        <p:sp>
          <p:nvSpPr>
            <p:cNvPr id="18" name="Oval 17">
              <a:extLst>
                <a:ext uri="{FF2B5EF4-FFF2-40B4-BE49-F238E27FC236}">
                  <a16:creationId xmlns:a16="http://schemas.microsoft.com/office/drawing/2014/main" xmlns="" id="{31BF4AB6-91C5-40DA-AFC8-BBDA46BB28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685338" y="4460675"/>
              <a:ext cx="1080904" cy="1080902"/>
            </a:xfrm>
            <a:prstGeom prst="ellipse">
              <a:avLst/>
            </a:prstGeom>
            <a:blipFill dpi="0" rotWithShape="1">
              <a:blip r:embed="rId4">
                <a:duotone>
                  <a:schemeClr val="accent1">
                    <a:shade val="45000"/>
                    <a:satMod val="135000"/>
                  </a:schemeClr>
                  <a:prstClr val="white"/>
                </a:duotone>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9" name="Oval 18">
              <a:extLst>
                <a:ext uri="{FF2B5EF4-FFF2-40B4-BE49-F238E27FC236}">
                  <a16:creationId xmlns:a16="http://schemas.microsoft.com/office/drawing/2014/main" xmlns="" id="{CA6D6306-ED75-4DC2-9BEF-160516C2FA1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3879346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32F345-2205-4D2A-BF56-38EB2622839A}"/>
              </a:ext>
            </a:extLst>
          </p:cNvPr>
          <p:cNvSpPr>
            <a:spLocks noGrp="1"/>
          </p:cNvSpPr>
          <p:nvPr>
            <p:ph type="title"/>
          </p:nvPr>
        </p:nvSpPr>
        <p:spPr/>
        <p:txBody>
          <a:bodyPr/>
          <a:lstStyle/>
          <a:p>
            <a:pPr algn="ctr"/>
            <a:r>
              <a:rPr lang="en-US" dirty="0"/>
              <a:t>The mission of artists</a:t>
            </a:r>
          </a:p>
        </p:txBody>
      </p:sp>
      <p:sp>
        <p:nvSpPr>
          <p:cNvPr id="3" name="Content Placeholder 2">
            <a:extLst>
              <a:ext uri="{FF2B5EF4-FFF2-40B4-BE49-F238E27FC236}">
                <a16:creationId xmlns:a16="http://schemas.microsoft.com/office/drawing/2014/main" xmlns="" id="{C80B67C6-932B-42EA-B55F-0648B9441051}"/>
              </a:ext>
            </a:extLst>
          </p:cNvPr>
          <p:cNvSpPr>
            <a:spLocks noGrp="1"/>
          </p:cNvSpPr>
          <p:nvPr>
            <p:ph idx="1"/>
          </p:nvPr>
        </p:nvSpPr>
        <p:spPr>
          <a:xfrm>
            <a:off x="1069848" y="2121408"/>
            <a:ext cx="10058400" cy="4529484"/>
          </a:xfrm>
        </p:spPr>
        <p:txBody>
          <a:bodyPr vert="horz" lIns="91440" tIns="45720" rIns="91440" bIns="45720" rtlCol="0" anchor="t">
            <a:normAutofit lnSpcReduction="10000"/>
          </a:bodyPr>
          <a:lstStyle/>
          <a:p>
            <a:r>
              <a:rPr lang="en-US" sz="2800" dirty="0"/>
              <a:t>According to Pope Francis, artists of every kind should use </a:t>
            </a:r>
            <a:r>
              <a:rPr lang="en-US" sz="2800"/>
              <a:t>their art to highlight the beauty of our world.</a:t>
            </a:r>
          </a:p>
          <a:p>
            <a:r>
              <a:rPr lang="en-US" sz="2800" dirty="0"/>
              <a:t>Pope Francis reinforced this idea when he said, "Architects and painters, sculptors and musicians, filmmakers and writers, photographers and poets, artists of every discipline, are called to shine beauty especially where darkness or gray dominates everyday life.”</a:t>
            </a:r>
          </a:p>
          <a:p>
            <a:r>
              <a:rPr lang="en-US" sz="2800" dirty="0"/>
              <a:t>In a sense the Pope sees artists as “the custodians of beauty, heralds and witnesses of hope for humanity.”</a:t>
            </a:r>
          </a:p>
          <a:p>
            <a:r>
              <a:rPr lang="en-US" sz="2800" dirty="0"/>
              <a:t>He believes that seeing the beauty of the world can help us develop a clearer understanding of the meaning of life.</a:t>
            </a:r>
          </a:p>
        </p:txBody>
      </p:sp>
    </p:spTree>
    <p:extLst>
      <p:ext uri="{BB962C8B-B14F-4D97-AF65-F5344CB8AC3E}">
        <p14:creationId xmlns:p14="http://schemas.microsoft.com/office/powerpoint/2010/main" val="3893987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9E0EB1-BCA1-4099-BAEE-DD2CE1A287A7}"/>
              </a:ext>
            </a:extLst>
          </p:cNvPr>
          <p:cNvSpPr>
            <a:spLocks noGrp="1"/>
          </p:cNvSpPr>
          <p:nvPr>
            <p:ph type="title"/>
          </p:nvPr>
        </p:nvSpPr>
        <p:spPr>
          <a:xfrm>
            <a:off x="1099156" y="250170"/>
            <a:ext cx="10058400" cy="1365114"/>
          </a:xfrm>
        </p:spPr>
        <p:txBody>
          <a:bodyPr/>
          <a:lstStyle/>
          <a:p>
            <a:pPr algn="ctr"/>
            <a:r>
              <a:rPr lang="en-US" dirty="0"/>
              <a:t>Your Three Image Challenge</a:t>
            </a:r>
            <a:endParaRPr lang="en-US" dirty="0">
              <a:latin typeface="Rockwell Condensed"/>
            </a:endParaRPr>
          </a:p>
        </p:txBody>
      </p:sp>
      <p:sp>
        <p:nvSpPr>
          <p:cNvPr id="3" name="Content Placeholder 2">
            <a:extLst>
              <a:ext uri="{FF2B5EF4-FFF2-40B4-BE49-F238E27FC236}">
                <a16:creationId xmlns:a16="http://schemas.microsoft.com/office/drawing/2014/main" xmlns="" id="{F2201098-1C45-4347-9999-C0025322E634}"/>
              </a:ext>
            </a:extLst>
          </p:cNvPr>
          <p:cNvSpPr>
            <a:spLocks noGrp="1"/>
          </p:cNvSpPr>
          <p:nvPr>
            <p:ph idx="1"/>
          </p:nvPr>
        </p:nvSpPr>
        <p:spPr>
          <a:xfrm>
            <a:off x="1069848" y="1564562"/>
            <a:ext cx="10058400" cy="4890945"/>
          </a:xfrm>
        </p:spPr>
        <p:txBody>
          <a:bodyPr vert="horz" lIns="91440" tIns="45720" rIns="91440" bIns="45720" rtlCol="0" anchor="t">
            <a:normAutofit/>
          </a:bodyPr>
          <a:lstStyle/>
          <a:p>
            <a:r>
              <a:rPr lang="en-US" dirty="0"/>
              <a:t>Select </a:t>
            </a:r>
            <a:r>
              <a:rPr lang="en-US" b="1" u="sng" dirty="0"/>
              <a:t>three images</a:t>
            </a:r>
            <a:r>
              <a:rPr lang="en-US" dirty="0"/>
              <a:t> that you believe represent beauty in our world.</a:t>
            </a:r>
          </a:p>
          <a:p>
            <a:r>
              <a:rPr lang="en-US" dirty="0"/>
              <a:t>After choosing your images, determine how you can bring them together to form one cohesive composition.</a:t>
            </a:r>
          </a:p>
          <a:p>
            <a:r>
              <a:rPr lang="en-US" dirty="0"/>
              <a:t>You may use as much or as little of each original picture as long as all three are included in your final concept in some way.</a:t>
            </a:r>
          </a:p>
          <a:p>
            <a:r>
              <a:rPr lang="en-US" dirty="0"/>
              <a:t>You must create at </a:t>
            </a:r>
            <a:r>
              <a:rPr lang="en-US" b="1" u="sng" dirty="0"/>
              <a:t>least one rough drawing</a:t>
            </a:r>
            <a:r>
              <a:rPr lang="en-US" dirty="0"/>
              <a:t> of your final concept idea prior to creating your good copy.</a:t>
            </a:r>
          </a:p>
          <a:p>
            <a:r>
              <a:rPr lang="en-US" dirty="0"/>
              <a:t>For this assignment, you will use </a:t>
            </a:r>
            <a:r>
              <a:rPr lang="en-US" b="1" u="sng" dirty="0"/>
              <a:t>graphite pencils</a:t>
            </a:r>
            <a:r>
              <a:rPr lang="en-US" dirty="0"/>
              <a:t>.</a:t>
            </a:r>
          </a:p>
          <a:p>
            <a:r>
              <a:rPr lang="en-US" dirty="0"/>
              <a:t>You should create a </a:t>
            </a:r>
            <a:r>
              <a:rPr lang="en-US" b="1" u="sng" dirty="0"/>
              <a:t>high realism drawing</a:t>
            </a:r>
            <a:r>
              <a:rPr lang="en-US" dirty="0"/>
              <a:t>.</a:t>
            </a:r>
          </a:p>
          <a:p>
            <a:r>
              <a:rPr lang="en-US"/>
              <a:t>After completing your drawing, you must do a </a:t>
            </a:r>
            <a:r>
              <a:rPr lang="en-US" b="1" u="sng"/>
              <a:t>short write-up</a:t>
            </a:r>
            <a:r>
              <a:rPr lang="en-US"/>
              <a:t>, explaining how your drawing fulfills the mission Pope Francis gave artists.</a:t>
            </a:r>
          </a:p>
          <a:p>
            <a:r>
              <a:rPr lang="en-US"/>
              <a:t>Your reflection should be at least </a:t>
            </a:r>
            <a:r>
              <a:rPr lang="en-US" b="1" u="sng"/>
              <a:t>250 – 300 words in full and complete sentences</a:t>
            </a:r>
            <a:r>
              <a:rPr lang="en-US"/>
              <a:t>.</a:t>
            </a:r>
            <a:endParaRPr lang="en-US" dirty="0"/>
          </a:p>
        </p:txBody>
      </p:sp>
      <p:pic>
        <p:nvPicPr>
          <p:cNvPr id="4" name="Picture 4">
            <a:extLst>
              <a:ext uri="{FF2B5EF4-FFF2-40B4-BE49-F238E27FC236}">
                <a16:creationId xmlns:a16="http://schemas.microsoft.com/office/drawing/2014/main" xmlns="" id="{C52394FE-5932-4DFB-917C-C57C6221C049}"/>
              </a:ext>
            </a:extLst>
          </p:cNvPr>
          <p:cNvPicPr>
            <a:picLocks noChangeAspect="1"/>
          </p:cNvPicPr>
          <p:nvPr/>
        </p:nvPicPr>
        <p:blipFill>
          <a:blip r:embed="rId2"/>
          <a:stretch>
            <a:fillRect/>
          </a:stretch>
        </p:blipFill>
        <p:spPr>
          <a:xfrm>
            <a:off x="10224476" y="162169"/>
            <a:ext cx="1795585" cy="1795585"/>
          </a:xfrm>
          <a:prstGeom prst="rect">
            <a:avLst/>
          </a:prstGeom>
        </p:spPr>
      </p:pic>
    </p:spTree>
    <p:extLst>
      <p:ext uri="{BB962C8B-B14F-4D97-AF65-F5344CB8AC3E}">
        <p14:creationId xmlns:p14="http://schemas.microsoft.com/office/powerpoint/2010/main" val="2538810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70ADE8-F734-480C-A407-EA516EFFB410}"/>
              </a:ext>
            </a:extLst>
          </p:cNvPr>
          <p:cNvSpPr>
            <a:spLocks noGrp="1"/>
          </p:cNvSpPr>
          <p:nvPr>
            <p:ph type="title"/>
          </p:nvPr>
        </p:nvSpPr>
        <p:spPr/>
        <p:txBody>
          <a:bodyPr/>
          <a:lstStyle/>
          <a:p>
            <a:r>
              <a:rPr lang="en-US"/>
              <a:t>Source</a:t>
            </a:r>
          </a:p>
        </p:txBody>
      </p:sp>
      <p:sp>
        <p:nvSpPr>
          <p:cNvPr id="3" name="Content Placeholder 2">
            <a:extLst>
              <a:ext uri="{FF2B5EF4-FFF2-40B4-BE49-F238E27FC236}">
                <a16:creationId xmlns:a16="http://schemas.microsoft.com/office/drawing/2014/main" xmlns="" id="{9784567D-57B8-4D06-9D01-3D3CE60BFD08}"/>
              </a:ext>
            </a:extLst>
          </p:cNvPr>
          <p:cNvSpPr>
            <a:spLocks noGrp="1"/>
          </p:cNvSpPr>
          <p:nvPr>
            <p:ph idx="1"/>
          </p:nvPr>
        </p:nvSpPr>
        <p:spPr/>
        <p:txBody>
          <a:bodyPr vert="horz" lIns="91440" tIns="45720" rIns="91440" bIns="45720" rtlCol="0" anchor="t">
            <a:normAutofit/>
          </a:bodyPr>
          <a:lstStyle/>
          <a:p>
            <a:r>
              <a:rPr lang="en-US"/>
              <a:t>Brockhaus, H. (2016, December). "Through Beauty Artists can Make the World Better." </a:t>
            </a:r>
            <a:r>
              <a:rPr lang="en-US" i="1"/>
              <a:t>Catholic News Agency</a:t>
            </a:r>
            <a:r>
              <a:rPr lang="en-US"/>
              <a:t>. Retrieved </a:t>
            </a:r>
            <a:r>
              <a:rPr lang="en-US" dirty="0"/>
              <a:t>from: </a:t>
            </a:r>
            <a:r>
              <a:rPr lang="en-US" dirty="0">
                <a:hlinkClick r:id="rId2"/>
              </a:rPr>
              <a:t>https://www.catholicnewsagency.com/news/pope-francis-through-beauty-artists-make-the-world-better-89502</a:t>
            </a:r>
            <a:r>
              <a:rPr lang="en-US" dirty="0"/>
              <a:t> </a:t>
            </a:r>
          </a:p>
        </p:txBody>
      </p:sp>
    </p:spTree>
    <p:extLst>
      <p:ext uri="{BB962C8B-B14F-4D97-AF65-F5344CB8AC3E}">
        <p14:creationId xmlns:p14="http://schemas.microsoft.com/office/powerpoint/2010/main" val="8906295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0</TotalTime>
  <Words>64</Words>
  <Application>Microsoft Office PowerPoint</Application>
  <PresentationFormat>Widescreen</PresentationFormat>
  <Paragraphs>17</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Calibri</vt:lpstr>
      <vt:lpstr>Rockwell</vt:lpstr>
      <vt:lpstr>Rockwell Condensed</vt:lpstr>
      <vt:lpstr>Rockwell Extra Bold</vt:lpstr>
      <vt:lpstr>Wingdings</vt:lpstr>
      <vt:lpstr>Wood Type</vt:lpstr>
      <vt:lpstr>Three image challenge</vt:lpstr>
      <vt:lpstr>The mission of artists</vt:lpstr>
      <vt:lpstr>Your Three Image Challenge</vt:lpstr>
      <vt:lpstr>Source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Williams, Kelly A</cp:lastModifiedBy>
  <cp:revision>174</cp:revision>
  <dcterms:created xsi:type="dcterms:W3CDTF">2014-09-12T02:14:24Z</dcterms:created>
  <dcterms:modified xsi:type="dcterms:W3CDTF">2019-02-01T21:11:17Z</dcterms:modified>
</cp:coreProperties>
</file>