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, Kelly A" userId="S::kwilliams@ldcsb.ca::5687177e-797b-4d87-b52e-cddf033779f0" providerId="AD" clId="Web-{0CB19BA2-E710-B5FB-06CF-80E915353788}"/>
    <pc:docChg chg="addSld modSld">
      <pc:chgData name="Williams, Kelly A" userId="S::kwilliams@ldcsb.ca::5687177e-797b-4d87-b52e-cddf033779f0" providerId="AD" clId="Web-{0CB19BA2-E710-B5FB-06CF-80E915353788}" dt="2019-02-01T19:27:20.889" v="562" actId="20577"/>
      <pc:docMkLst>
        <pc:docMk/>
      </pc:docMkLst>
      <pc:sldChg chg="delSp modSp">
        <pc:chgData name="Williams, Kelly A" userId="S::kwilliams@ldcsb.ca::5687177e-797b-4d87-b52e-cddf033779f0" providerId="AD" clId="Web-{0CB19BA2-E710-B5FB-06CF-80E915353788}" dt="2019-02-01T18:13:52.752" v="2"/>
        <pc:sldMkLst>
          <pc:docMk/>
          <pc:sldMk cId="3879346322" sldId="256"/>
        </pc:sldMkLst>
        <pc:spChg chg="mod">
          <ac:chgData name="Williams, Kelly A" userId="S::kwilliams@ldcsb.ca::5687177e-797b-4d87-b52e-cddf033779f0" providerId="AD" clId="Web-{0CB19BA2-E710-B5FB-06CF-80E915353788}" dt="2019-02-01T18:13:52.672" v="1" actId="20577"/>
          <ac:spMkLst>
            <pc:docMk/>
            <pc:sldMk cId="3879346322" sldId="256"/>
            <ac:spMk id="2" creationId="{00000000-0000-0000-0000-000000000000}"/>
          </ac:spMkLst>
        </pc:spChg>
        <pc:spChg chg="del">
          <ac:chgData name="Williams, Kelly A" userId="S::kwilliams@ldcsb.ca::5687177e-797b-4d87-b52e-cddf033779f0" providerId="AD" clId="Web-{0CB19BA2-E710-B5FB-06CF-80E915353788}" dt="2019-02-01T18:13:52.752" v="2"/>
          <ac:spMkLst>
            <pc:docMk/>
            <pc:sldMk cId="3879346322" sldId="256"/>
            <ac:spMk id="3" creationId="{00000000-0000-0000-0000-000000000000}"/>
          </ac:spMkLst>
        </pc:spChg>
      </pc:sldChg>
      <pc:sldChg chg="modSp new">
        <pc:chgData name="Williams, Kelly A" userId="S::kwilliams@ldcsb.ca::5687177e-797b-4d87-b52e-cddf033779f0" providerId="AD" clId="Web-{0CB19BA2-E710-B5FB-06CF-80E915353788}" dt="2019-02-01T18:50:43.340" v="239" actId="20577"/>
        <pc:sldMkLst>
          <pc:docMk/>
          <pc:sldMk cId="628344786" sldId="257"/>
        </pc:sldMkLst>
        <pc:spChg chg="mod">
          <ac:chgData name="Williams, Kelly A" userId="S::kwilliams@ldcsb.ca::5687177e-797b-4d87-b52e-cddf033779f0" providerId="AD" clId="Web-{0CB19BA2-E710-B5FB-06CF-80E915353788}" dt="2019-02-01T18:14:55.250" v="12" actId="20577"/>
          <ac:spMkLst>
            <pc:docMk/>
            <pc:sldMk cId="628344786" sldId="257"/>
            <ac:spMk id="2" creationId="{A4B91037-E29E-480C-97AC-F34C75E45011}"/>
          </ac:spMkLst>
        </pc:spChg>
        <pc:spChg chg="mod">
          <ac:chgData name="Williams, Kelly A" userId="S::kwilliams@ldcsb.ca::5687177e-797b-4d87-b52e-cddf033779f0" providerId="AD" clId="Web-{0CB19BA2-E710-B5FB-06CF-80E915353788}" dt="2019-02-01T18:50:43.340" v="239" actId="20577"/>
          <ac:spMkLst>
            <pc:docMk/>
            <pc:sldMk cId="628344786" sldId="257"/>
            <ac:spMk id="3" creationId="{89FC5F25-F6AF-449B-AA87-09E04C4F8745}"/>
          </ac:spMkLst>
        </pc:spChg>
      </pc:sldChg>
      <pc:sldChg chg="modSp new">
        <pc:chgData name="Williams, Kelly A" userId="S::kwilliams@ldcsb.ca::5687177e-797b-4d87-b52e-cddf033779f0" providerId="AD" clId="Web-{0CB19BA2-E710-B5FB-06CF-80E915353788}" dt="2019-02-01T19:10:15.919" v="392" actId="20577"/>
        <pc:sldMkLst>
          <pc:docMk/>
          <pc:sldMk cId="2744559600" sldId="258"/>
        </pc:sldMkLst>
        <pc:spChg chg="mod">
          <ac:chgData name="Williams, Kelly A" userId="S::kwilliams@ldcsb.ca::5687177e-797b-4d87-b52e-cddf033779f0" providerId="AD" clId="Web-{0CB19BA2-E710-B5FB-06CF-80E915353788}" dt="2019-02-01T18:56:29.137" v="252" actId="20577"/>
          <ac:spMkLst>
            <pc:docMk/>
            <pc:sldMk cId="2744559600" sldId="258"/>
            <ac:spMk id="2" creationId="{A2B6568A-45A8-435A-86CE-3E736D754A9B}"/>
          </ac:spMkLst>
        </pc:spChg>
        <pc:spChg chg="mod">
          <ac:chgData name="Williams, Kelly A" userId="S::kwilliams@ldcsb.ca::5687177e-797b-4d87-b52e-cddf033779f0" providerId="AD" clId="Web-{0CB19BA2-E710-B5FB-06CF-80E915353788}" dt="2019-02-01T19:10:15.919" v="392" actId="20577"/>
          <ac:spMkLst>
            <pc:docMk/>
            <pc:sldMk cId="2744559600" sldId="258"/>
            <ac:spMk id="3" creationId="{A1F09D35-14CC-41B0-B8BE-7DE50831C3BE}"/>
          </ac:spMkLst>
        </pc:spChg>
      </pc:sldChg>
      <pc:sldChg chg="modSp new">
        <pc:chgData name="Williams, Kelly A" userId="S::kwilliams@ldcsb.ca::5687177e-797b-4d87-b52e-cddf033779f0" providerId="AD" clId="Web-{0CB19BA2-E710-B5FB-06CF-80E915353788}" dt="2019-02-01T19:27:20.811" v="560" actId="20577"/>
        <pc:sldMkLst>
          <pc:docMk/>
          <pc:sldMk cId="3337757783" sldId="259"/>
        </pc:sldMkLst>
        <pc:spChg chg="mod">
          <ac:chgData name="Williams, Kelly A" userId="S::kwilliams@ldcsb.ca::5687177e-797b-4d87-b52e-cddf033779f0" providerId="AD" clId="Web-{0CB19BA2-E710-B5FB-06CF-80E915353788}" dt="2019-02-01T19:18:37.029" v="407" actId="20577"/>
          <ac:spMkLst>
            <pc:docMk/>
            <pc:sldMk cId="3337757783" sldId="259"/>
            <ac:spMk id="2" creationId="{CA8185A3-F4A2-4142-AA07-1218BBBCF046}"/>
          </ac:spMkLst>
        </pc:spChg>
        <pc:spChg chg="mod">
          <ac:chgData name="Williams, Kelly A" userId="S::kwilliams@ldcsb.ca::5687177e-797b-4d87-b52e-cddf033779f0" providerId="AD" clId="Web-{0CB19BA2-E710-B5FB-06CF-80E915353788}" dt="2019-02-01T19:27:20.811" v="560" actId="20577"/>
          <ac:spMkLst>
            <pc:docMk/>
            <pc:sldMk cId="3337757783" sldId="259"/>
            <ac:spMk id="3" creationId="{CAB08DF6-0181-45F4-BB78-2288CA279E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 article questions</a:t>
            </a:r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B91037-E29E-480C-97AC-F34C75E4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Beauty Still Belong in 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C5F25-F6AF-449B-AA87-09E04C4F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According to the author, are we seeing a lot of beauty in contemporary art?  Explain.</a:t>
            </a:r>
          </a:p>
          <a:p>
            <a:pPr marL="457200" indent="-457200">
              <a:buAutoNum type="arabicPeriod"/>
            </a:pPr>
            <a:r>
              <a:rPr lang="en-US" dirty="0"/>
              <a:t>Why was Impressionism once considered an assault on beauty?</a:t>
            </a:r>
          </a:p>
          <a:p>
            <a:pPr marL="457200" indent="-457200">
              <a:buAutoNum type="arabicPeriod"/>
            </a:pPr>
            <a:r>
              <a:rPr lang="en-US" dirty="0"/>
              <a:t>What do you think Clement Greenberg meant when he famously said, "All profoundly original art looks ugly at first"?</a:t>
            </a:r>
          </a:p>
          <a:p>
            <a:pPr marL="457200" indent="-457200">
              <a:buAutoNum type="arabicPeriod"/>
            </a:pPr>
            <a:r>
              <a:rPr lang="en-US" dirty="0"/>
              <a:t>Why do you think artists are concerned about lying?</a:t>
            </a:r>
          </a:p>
          <a:p>
            <a:pPr marL="457200" indent="-457200">
              <a:buAutoNum type="arabicPeriod"/>
            </a:pPr>
            <a:r>
              <a:rPr lang="en-US"/>
              <a:t>Do you agree with the notion that beauty has no place in contemporary art?</a:t>
            </a:r>
          </a:p>
          <a:p>
            <a:pPr marL="457200" indent="-457200">
              <a:buAutoNum type="arabicPeriod"/>
            </a:pPr>
            <a:r>
              <a:rPr lang="en-US"/>
              <a:t>How is a work's surface a "door-opener"?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/>
              <a:t>What do you think the author meant when she said, "It's necessary to acknowledge our feet of clay, too"?</a:t>
            </a: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4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B6568A-45A8-435A-86CE-3E736D754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Trouble With Western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F09D35-14CC-41B0-B8BE-7DE50831C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/>
              <a:t>How is Western art the tangible representation of Western thought?</a:t>
            </a:r>
          </a:p>
          <a:p>
            <a:pPr marL="457200" indent="-457200">
              <a:buAutoNum type="arabicPeriod"/>
            </a:pPr>
            <a:r>
              <a:rPr lang="en-US"/>
              <a:t>What do you think the author meant when she suggested contemporary often only appeals to "half of our mental faculties"?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/>
              <a:t>What concerns the author about the MoMa's semiabstract sculptures?</a:t>
            </a:r>
          </a:p>
          <a:p>
            <a:pPr marL="457200" indent="-457200">
              <a:buAutoNum type="arabicPeriod"/>
            </a:pPr>
            <a:r>
              <a:rPr lang="en-US"/>
              <a:t>Why does the author believe word art is insuffient?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/>
              <a:t>How can we reestablish a dialogue so the public can relate to and judge value in today's art?  Find evidence in the article.</a:t>
            </a: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5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8185A3-F4A2-4142-AA07-1218BBBC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 get the art we deserve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B08DF6-0181-45F4-BB78-2288CA27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950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/>
              <a:t>How might art be a "mirror for society"?</a:t>
            </a:r>
          </a:p>
          <a:p>
            <a:pPr marL="457200" indent="-457200">
              <a:buAutoNum type="arabicPeriod"/>
            </a:pPr>
            <a:r>
              <a:rPr lang="en-US"/>
              <a:t>What 2 features are prominent in the art being produced today?  What do these features rely on?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/>
              <a:t>Describe the Brooklyn Museum's "Sensation" exhibition.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/>
              <a:t>Why is it not surprising that art is becoming sensational?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/>
              <a:t>Why is "speculation" being used to describe today's art?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/>
              <a:t>What can be done to address "the epidemic of obesity that inflates art in monetary value and cinematic aspirations"?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/>
              <a:t>What signs are we seeing that suggest some artists are returning to classic ideals?</a:t>
            </a: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57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118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Unit 1 article questions</vt:lpstr>
      <vt:lpstr>Does Beauty Still Belong in Art?</vt:lpstr>
      <vt:lpstr>The Trouble With Western Art</vt:lpstr>
      <vt:lpstr>We get the art we deserve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Williams, Kelly A</cp:lastModifiedBy>
  <cp:revision>120</cp:revision>
  <dcterms:created xsi:type="dcterms:W3CDTF">2014-09-12T02:14:24Z</dcterms:created>
  <dcterms:modified xsi:type="dcterms:W3CDTF">2019-02-01T21:16:05Z</dcterms:modified>
</cp:coreProperties>
</file>