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ng.org/lesson-plans/GNG-Religion-in-Japan-Lesson-Plan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Buddha:</a:t>
            </a:r>
            <a:br>
              <a:rPr lang="en-CA" dirty="0" smtClean="0"/>
            </a:br>
            <a:r>
              <a:rPr lang="en-CA" dirty="0" smtClean="0"/>
              <a:t>The Doctor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79936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Source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Buddhism: Core Beliefs. Retrieved from </a:t>
            </a:r>
            <a:r>
              <a:rPr lang="en-CA" dirty="0" smtClean="0">
                <a:hlinkClick r:id="rId2"/>
              </a:rPr>
              <a:t>www.gng.org/lesson-plans/GNG-Religion-in-Japan-Lesson-Plan.pdf</a:t>
            </a:r>
            <a:r>
              <a:rPr lang="en-CA" dirty="0" smtClean="0"/>
              <a:t> </a:t>
            </a:r>
          </a:p>
          <a:p>
            <a:r>
              <a:rPr lang="en-CA" dirty="0" smtClean="0"/>
              <a:t>Van den </a:t>
            </a:r>
            <a:r>
              <a:rPr lang="en-CA" dirty="0" err="1" smtClean="0"/>
              <a:t>Hengel</a:t>
            </a:r>
            <a:r>
              <a:rPr lang="en-CA" dirty="0" smtClean="0"/>
              <a:t>, Dr. J.  2011. World Religions:  A Canadian Catholic Perspective. </a:t>
            </a:r>
            <a:r>
              <a:rPr lang="en-CA" dirty="0" err="1" smtClean="0"/>
              <a:t>Novalis</a:t>
            </a:r>
            <a:r>
              <a:rPr lang="en-CA" dirty="0" smtClean="0"/>
              <a:t> Publishing: Toronto, ON.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82665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was the Buddha like a doctor?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423892"/>
          </a:xfrm>
        </p:spPr>
        <p:txBody>
          <a:bodyPr>
            <a:normAutofit/>
          </a:bodyPr>
          <a:lstStyle/>
          <a:p>
            <a:r>
              <a:rPr lang="en-CA" sz="2800" dirty="0" smtClean="0"/>
              <a:t> The Buddha often compared himself to a doctor or therapist.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He believed that he had patients to care for.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The Buddha saw humans as his patients.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He said that humans are stuck in an endless cycle of suffering.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The Buddha dedicated his life to helping people </a:t>
            </a:r>
          </a:p>
          <a:p>
            <a:pPr marL="0" indent="0">
              <a:buNone/>
            </a:pPr>
            <a:r>
              <a:rPr lang="en-CA" sz="2800" dirty="0" smtClean="0"/>
              <a:t>free themselves from this cycle of suffering.</a:t>
            </a:r>
          </a:p>
        </p:txBody>
      </p:sp>
      <p:pic>
        <p:nvPicPr>
          <p:cNvPr id="3078" name="Picture 6" descr="Image result for doctor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75" y="456676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1699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four noble truths buddhi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982" y="167426"/>
            <a:ext cx="5869515" cy="6510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6091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Four noble truths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 The Four Noble Truths sum up the Buddha’s teachings on the nature of human suffering and how humans can escape suffering. 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They are among the most important teachings in Buddhism.</a:t>
            </a:r>
          </a:p>
        </p:txBody>
      </p:sp>
    </p:spTree>
    <p:extLst>
      <p:ext uri="{BB962C8B-B14F-4D97-AF65-F5344CB8AC3E}">
        <p14:creationId xmlns:p14="http://schemas.microsoft.com/office/powerpoint/2010/main" val="2859222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1. Dukkha: Suffering exists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 It is important to recognize that suffering is real and almost universal.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Suffering has many causes: loss, sickness, pain, failure, the impermanence of pleasure, etc.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402758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2. Samudaya: There is a cause for suffering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 Suffering is caused by the desire to have things and the desire to control things. 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It can take many forms: the craving of sensual pleasure, the desire for fame, the desire to avoid unpleasant sensations, etc.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647647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3. Nirodha: There is an End to suffering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 Suffering ceases with the final liberation of Nirvana.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To remove suffering, we must remove desire, greed, ignorance, and attachment. 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If we stop the things that cause us to desire, then suffering will stop.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Taming our desires requires great discipline.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635534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4. </a:t>
            </a:r>
            <a:r>
              <a:rPr lang="en-CA" dirty="0" err="1" smtClean="0"/>
              <a:t>Magga</a:t>
            </a:r>
            <a:r>
              <a:rPr lang="en-CA" dirty="0" smtClean="0"/>
              <a:t>: Follow the noble eightfold path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 To end suffering and achieve enlightenment, unending peace, and freedom from all desire, humans should follow the Noble Eightfold Path.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163290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 summary of the analogy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sz="2800" dirty="0" smtClean="0"/>
              <a:t> The Buddha = the doctor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Humans = the patients</a:t>
            </a:r>
          </a:p>
          <a:p>
            <a:r>
              <a:rPr lang="en-CA" sz="2800" dirty="0" smtClean="0"/>
              <a:t> Symptoms humans exhibited = suffering </a:t>
            </a:r>
          </a:p>
          <a:p>
            <a:r>
              <a:rPr lang="en-CA" sz="2800" dirty="0" smtClean="0"/>
              <a:t> Diagnosis = craving 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Treatment = the Four Noble Truths/Noble </a:t>
            </a:r>
          </a:p>
          <a:p>
            <a:pPr marL="0" indent="0">
              <a:buNone/>
            </a:pPr>
            <a:r>
              <a:rPr lang="en-CA" sz="2800" dirty="0" smtClean="0"/>
              <a:t>   Eightfold Path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Prognosis = Nirvana</a:t>
            </a:r>
          </a:p>
          <a:p>
            <a:endParaRPr lang="en-CA" sz="2800" dirty="0"/>
          </a:p>
        </p:txBody>
      </p:sp>
      <p:pic>
        <p:nvPicPr>
          <p:cNvPr id="4098" name="Picture 2" descr="Image result for nirvana buddhism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0513" y="2068609"/>
            <a:ext cx="2789304" cy="3486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599376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44</TotalTime>
  <Words>376</Words>
  <Application>Microsoft Office PowerPoint</Application>
  <PresentationFormat>Widescreen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Impact</vt:lpstr>
      <vt:lpstr>Badge</vt:lpstr>
      <vt:lpstr>Buddha: The Doctor</vt:lpstr>
      <vt:lpstr>How was the Buddha like a doctor? </vt:lpstr>
      <vt:lpstr>PowerPoint Presentation</vt:lpstr>
      <vt:lpstr>The Four noble truths</vt:lpstr>
      <vt:lpstr>1. Dukkha: Suffering exists</vt:lpstr>
      <vt:lpstr>2. Samudaya: There is a cause for suffering</vt:lpstr>
      <vt:lpstr>3. Nirodha: There is an End to suffering</vt:lpstr>
      <vt:lpstr>4. Magga: Follow the noble eightfold path</vt:lpstr>
      <vt:lpstr>A summary of the analogy</vt:lpstr>
      <vt:lpstr>Source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Buddha: The Doctor</dc:title>
  <dc:creator>User</dc:creator>
  <cp:lastModifiedBy>User</cp:lastModifiedBy>
  <cp:revision>18</cp:revision>
  <dcterms:created xsi:type="dcterms:W3CDTF">2017-05-07T20:50:13Z</dcterms:created>
  <dcterms:modified xsi:type="dcterms:W3CDTF">2017-05-07T21:34:52Z</dcterms:modified>
</cp:coreProperties>
</file>