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7"/>
  </p:handoutMasterIdLst>
  <p:sldIdLst>
    <p:sldId id="256" r:id="rId2"/>
    <p:sldId id="257" r:id="rId3"/>
    <p:sldId id="258" r:id="rId4"/>
    <p:sldId id="259" r:id="rId5"/>
    <p:sldId id="260" r:id="rId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CA"/>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93244EA-0E44-4468-A812-4C1A33DDD736}" type="datetimeFigureOut">
              <a:rPr lang="en-CA" smtClean="0"/>
              <a:t>2017-01-04</a:t>
            </a:fld>
            <a:endParaRPr lang="en-CA"/>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CA"/>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205519F8-A27D-489C-AFBD-0A980A77F649}" type="slidenum">
              <a:rPr lang="en-CA" smtClean="0"/>
              <a:t>‹#›</a:t>
            </a:fld>
            <a:endParaRPr lang="en-CA"/>
          </a:p>
        </p:txBody>
      </p:sp>
    </p:spTree>
    <p:extLst>
      <p:ext uri="{BB962C8B-B14F-4D97-AF65-F5344CB8AC3E}">
        <p14:creationId xmlns:p14="http://schemas.microsoft.com/office/powerpoint/2010/main" val="482403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1/4/2017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Buddhist Symbols</a:t>
            </a:r>
            <a:endParaRPr lang="en-US" b="1" dirty="0"/>
          </a:p>
        </p:txBody>
      </p:sp>
    </p:spTree>
    <p:extLst>
      <p:ext uri="{BB962C8B-B14F-4D97-AF65-F5344CB8AC3E}">
        <p14:creationId xmlns:p14="http://schemas.microsoft.com/office/powerpoint/2010/main" val="3634133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Lotus Flower (Water Lilly)</a:t>
            </a:r>
            <a:endParaRPr lang="en-US"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53840" y="2710230"/>
            <a:ext cx="4105593" cy="2740483"/>
          </a:xfrm>
        </p:spPr>
      </p:pic>
    </p:spTree>
    <p:extLst>
      <p:ext uri="{BB962C8B-B14F-4D97-AF65-F5344CB8AC3E}">
        <p14:creationId xmlns:p14="http://schemas.microsoft.com/office/powerpoint/2010/main" val="2154651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Significance of the Lotus Flower</a:t>
            </a:r>
            <a:endParaRPr lang="en-US" b="1" dirty="0"/>
          </a:p>
        </p:txBody>
      </p:sp>
      <p:sp>
        <p:nvSpPr>
          <p:cNvPr id="3" name="Content Placeholder 2"/>
          <p:cNvSpPr>
            <a:spLocks noGrp="1"/>
          </p:cNvSpPr>
          <p:nvPr>
            <p:ph idx="1"/>
          </p:nvPr>
        </p:nvSpPr>
        <p:spPr/>
        <p:txBody>
          <a:bodyPr>
            <a:normAutofit/>
          </a:bodyPr>
          <a:lstStyle/>
          <a:p>
            <a:r>
              <a:rPr lang="en-US" sz="2800" dirty="0" smtClean="0"/>
              <a:t> The way that the lotus flower grows is representative of “the progress of the soul from the primeval mud of materialism, through the waters of experience, and into the bright sunshine of enlightenment.”</a:t>
            </a:r>
            <a:endParaRPr lang="en-US" sz="2800" dirty="0"/>
          </a:p>
        </p:txBody>
      </p:sp>
    </p:spTree>
    <p:extLst>
      <p:ext uri="{BB962C8B-B14F-4D97-AF65-F5344CB8AC3E}">
        <p14:creationId xmlns:p14="http://schemas.microsoft.com/office/powerpoint/2010/main" val="3342892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Wheel of Dharma</a:t>
            </a:r>
            <a:endParaRPr lang="en-CA" dirty="0"/>
          </a:p>
        </p:txBody>
      </p:sp>
      <p:pic>
        <p:nvPicPr>
          <p:cNvPr id="4" name="Content Placeholder 3"/>
          <p:cNvPicPr>
            <a:picLocks noGrp="1"/>
          </p:cNvPicPr>
          <p:nvPr>
            <p:ph idx="1"/>
          </p:nvPr>
        </p:nvPicPr>
        <p:blipFill>
          <a:blip r:embed="rId2"/>
          <a:srcRect r="-754" b="-861"/>
          <a:stretch>
            <a:fillRect/>
          </a:stretch>
        </p:blipFill>
        <p:spPr bwMode="auto">
          <a:xfrm>
            <a:off x="2949263" y="2021983"/>
            <a:ext cx="4327300" cy="3902299"/>
          </a:xfrm>
          <a:prstGeom prst="rect">
            <a:avLst/>
          </a:prstGeom>
          <a:noFill/>
          <a:ln w="9525">
            <a:noFill/>
            <a:miter lim="800000"/>
            <a:headEnd/>
            <a:tailEnd/>
          </a:ln>
        </p:spPr>
      </p:pic>
    </p:spTree>
    <p:extLst>
      <p:ext uri="{BB962C8B-B14F-4D97-AF65-F5344CB8AC3E}">
        <p14:creationId xmlns:p14="http://schemas.microsoft.com/office/powerpoint/2010/main" val="2236516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Significance of the Wheel of Dharma</a:t>
            </a:r>
            <a:endParaRPr lang="en-CA" b="1" dirty="0"/>
          </a:p>
        </p:txBody>
      </p:sp>
      <p:sp>
        <p:nvSpPr>
          <p:cNvPr id="3" name="Content Placeholder 2"/>
          <p:cNvSpPr>
            <a:spLocks noGrp="1"/>
          </p:cNvSpPr>
          <p:nvPr>
            <p:ph idx="1"/>
          </p:nvPr>
        </p:nvSpPr>
        <p:spPr>
          <a:xfrm>
            <a:off x="2589212" y="1468191"/>
            <a:ext cx="8915400" cy="5125791"/>
          </a:xfrm>
        </p:spPr>
        <p:txBody>
          <a:bodyPr>
            <a:normAutofit lnSpcReduction="10000"/>
          </a:bodyPr>
          <a:lstStyle/>
          <a:p>
            <a:r>
              <a:rPr lang="en-CA" sz="2800" dirty="0" smtClean="0"/>
              <a:t>  The eight spokes of the Wheel of Dharma represent the steps of the Noble Eightfold Path in Buddhism.  These eight steps are important teachings of the Buddhist tradition.  One cannot be free from suffering until they follow the path.</a:t>
            </a:r>
          </a:p>
          <a:p>
            <a:r>
              <a:rPr lang="en-CA" sz="2800" dirty="0"/>
              <a:t> </a:t>
            </a:r>
            <a:r>
              <a:rPr lang="en-CA" sz="2800" dirty="0" smtClean="0"/>
              <a:t>The wheel represents the belief that the Buddhist teachings must be put into motion.  Buddhists are expected to live according to their beliefs.</a:t>
            </a:r>
          </a:p>
          <a:p>
            <a:r>
              <a:rPr lang="en-CA" sz="2800" dirty="0"/>
              <a:t> </a:t>
            </a:r>
            <a:r>
              <a:rPr lang="en-CA" sz="2800" dirty="0" smtClean="0"/>
              <a:t>The wheel also represents the endless cycle of suffering that Buddhists believe humans face (Samsara).</a:t>
            </a:r>
            <a:endParaRPr lang="en-CA" sz="2800" dirty="0"/>
          </a:p>
        </p:txBody>
      </p:sp>
    </p:spTree>
    <p:extLst>
      <p:ext uri="{BB962C8B-B14F-4D97-AF65-F5344CB8AC3E}">
        <p14:creationId xmlns:p14="http://schemas.microsoft.com/office/powerpoint/2010/main" val="6150557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TotalTime>
  <Words>149</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Wisp</vt:lpstr>
      <vt:lpstr>Buddhist Symbols</vt:lpstr>
      <vt:lpstr>The Lotus Flower (Water Lilly)</vt:lpstr>
      <vt:lpstr>Significance of the Lotus Flower</vt:lpstr>
      <vt:lpstr>The Wheel of Dharma</vt:lpstr>
      <vt:lpstr>Significance of the Wheel of Dharma</vt:lpstr>
    </vt:vector>
  </TitlesOfParts>
  <Company>LDCSB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Kelly A</dc:creator>
  <cp:lastModifiedBy>User</cp:lastModifiedBy>
  <cp:revision>7</cp:revision>
  <cp:lastPrinted>2017-01-04T18:38:53Z</cp:lastPrinted>
  <dcterms:created xsi:type="dcterms:W3CDTF">2016-06-15T12:30:34Z</dcterms:created>
  <dcterms:modified xsi:type="dcterms:W3CDTF">2017-01-04T18:39:23Z</dcterms:modified>
</cp:coreProperties>
</file>