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62" r:id="rId5"/>
    <p:sldId id="263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5C6B4A9-1611-4792-9094-5F34BCA07E0B}" type="datetimeFigureOut">
              <a:rPr lang="en-US" dirty="0"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9333C77-0158-454C-844F-B7AB9BD7DAD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B712588-04B1-427B-82EE-E8DB90309F08}" type="datetimeFigureOut">
              <a:rPr lang="en-US" dirty="0"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FF9F0C5-380F-41C2-899A-BAC0F0927E16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A54C80-263E-416B-A8E0-580EDEADCBDC}" type="datetimeFigureOut">
              <a:rPr lang="en-US" dirty="0"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9954A3-9DFD-4C44-94BA-B95130A3BA1C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7/20/2015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65" r:id="rId4"/>
    <p:sldLayoutId id="2147483653" r:id="rId5"/>
    <p:sldLayoutId id="2147483654" r:id="rId6"/>
    <p:sldLayoutId id="2147483655" r:id="rId7"/>
    <p:sldLayoutId id="214748366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67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newadvent.org/cathen/13001a.htm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CA" dirty="0" smtClean="0"/>
              <a:t>Canon &amp; Divine Revelation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984509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CA" sz="4000" dirty="0" smtClean="0"/>
              <a:t>Canon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Comes from the Greek word for “rule” or “standard”</a:t>
            </a:r>
          </a:p>
          <a:p>
            <a:r>
              <a:rPr lang="en-CA" sz="3200" dirty="0" smtClean="0"/>
              <a:t>Refers to the authoritative list of sacred writings accepted officially as scriptures for a religion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29550680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Catholic Canon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Catholic Canon includes the 27 books in the New Testament and the 46 books in the Old Testament</a:t>
            </a:r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78623206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CA" dirty="0" smtClean="0"/>
              <a:t>Divine Revelation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468192"/>
            <a:ext cx="8596668" cy="5190185"/>
          </a:xfrm>
        </p:spPr>
        <p:txBody>
          <a:bodyPr>
            <a:normAutofit/>
          </a:bodyPr>
          <a:lstStyle/>
          <a:p>
            <a:r>
              <a:rPr lang="en-CA" sz="3200" b="1" dirty="0"/>
              <a:t>Divine Revelation </a:t>
            </a:r>
            <a:r>
              <a:rPr lang="en-CA" sz="3200" dirty="0"/>
              <a:t>refers to “the communication of some truth by God to a rational creature through means which are beyond the ordinary course of nature</a:t>
            </a:r>
            <a:r>
              <a:rPr lang="en-CA" sz="3200" dirty="0" smtClean="0"/>
              <a:t>”</a:t>
            </a:r>
          </a:p>
          <a:p>
            <a:r>
              <a:rPr lang="en-CA" sz="3200" dirty="0" smtClean="0"/>
              <a:t>Christians and Jews believe that God communicates to His people through the Bible, persons, places, events, and one’s conscience</a:t>
            </a:r>
          </a:p>
        </p:txBody>
      </p:sp>
    </p:spTree>
    <p:extLst>
      <p:ext uri="{BB962C8B-B14F-4D97-AF65-F5344CB8AC3E}">
        <p14:creationId xmlns:p14="http://schemas.microsoft.com/office/powerpoint/2010/main" val="124952797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839789"/>
            <a:ext cx="8596668" cy="873101"/>
          </a:xfrm>
        </p:spPr>
        <p:txBody>
          <a:bodyPr/>
          <a:lstStyle/>
          <a:p>
            <a:pPr algn="ctr"/>
            <a:r>
              <a:rPr lang="en-CA" dirty="0" smtClean="0"/>
              <a:t>Divine Revelation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CA" sz="3200" dirty="0" smtClean="0"/>
              <a:t>The writers of the Bible experienced God in their lives and wrote about it in the Bible</a:t>
            </a:r>
          </a:p>
          <a:p>
            <a:r>
              <a:rPr lang="en-CA" sz="3200" dirty="0" smtClean="0"/>
              <a:t>The </a:t>
            </a:r>
            <a:r>
              <a:rPr lang="en-CA" sz="3200" dirty="0"/>
              <a:t>Bible is an inspired book of God’s revelations</a:t>
            </a:r>
          </a:p>
          <a:p>
            <a:r>
              <a:rPr lang="en-CA" sz="3200" dirty="0"/>
              <a:t>God leaves us free to hear or ignore His revelation</a:t>
            </a:r>
          </a:p>
          <a:p>
            <a:endParaRPr lang="en-CA" sz="3200" dirty="0"/>
          </a:p>
        </p:txBody>
      </p:sp>
    </p:spTree>
    <p:extLst>
      <p:ext uri="{BB962C8B-B14F-4D97-AF65-F5344CB8AC3E}">
        <p14:creationId xmlns:p14="http://schemas.microsoft.com/office/powerpoint/2010/main" val="123905083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dirty="0" smtClean="0"/>
              <a:t>Sources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dirty="0" smtClean="0">
                <a:hlinkClick r:id="rId2"/>
              </a:rPr>
              <a:t>Jesus of History Christ of Faith. “The Canon of the New Testament.” USA: St. Mary’s Press, 1998, p. 21.</a:t>
            </a:r>
          </a:p>
          <a:p>
            <a:r>
              <a:rPr lang="en-CA" dirty="0" smtClean="0">
                <a:hlinkClick r:id="rId2"/>
              </a:rPr>
              <a:t>“Revelation.” Retrieved from New Advent’s website: http</a:t>
            </a:r>
            <a:r>
              <a:rPr lang="en-CA" dirty="0">
                <a:hlinkClick r:id="rId2"/>
              </a:rPr>
              <a:t>://www.newadvent.org/cathen/13001a.htm</a:t>
            </a:r>
            <a:endParaRPr lang="en-CA" dirty="0"/>
          </a:p>
        </p:txBody>
      </p:sp>
    </p:spTree>
    <p:extLst>
      <p:ext uri="{BB962C8B-B14F-4D97-AF65-F5344CB8AC3E}">
        <p14:creationId xmlns:p14="http://schemas.microsoft.com/office/powerpoint/2010/main" val="2673511200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52</TotalTime>
  <Words>185</Words>
  <Application>Microsoft Office PowerPoint</Application>
  <PresentationFormat>Widescreen</PresentationFormat>
  <Paragraphs>16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Trebuchet MS</vt:lpstr>
      <vt:lpstr>Wingdings 3</vt:lpstr>
      <vt:lpstr>Facet</vt:lpstr>
      <vt:lpstr>Canon &amp; Divine Revelation</vt:lpstr>
      <vt:lpstr>Canon</vt:lpstr>
      <vt:lpstr>Catholic Canon</vt:lpstr>
      <vt:lpstr>Divine Revelation</vt:lpstr>
      <vt:lpstr>Divine Revelation</vt:lpstr>
      <vt:lpstr>Sources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User</dc:creator>
  <cp:lastModifiedBy>User</cp:lastModifiedBy>
  <cp:revision>14</cp:revision>
  <dcterms:created xsi:type="dcterms:W3CDTF">2015-02-02T14:40:39Z</dcterms:created>
  <dcterms:modified xsi:type="dcterms:W3CDTF">2015-07-20T18:41:47Z</dcterms:modified>
</cp:coreProperties>
</file>