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3" r:id="rId5"/>
    <p:sldId id="261" r:id="rId6"/>
    <p:sldId id="258" r:id="rId7"/>
    <p:sldId id="270" r:id="rId8"/>
    <p:sldId id="269" r:id="rId9"/>
    <p:sldId id="259" r:id="rId10"/>
    <p:sldId id="265" r:id="rId11"/>
    <p:sldId id="272" r:id="rId12"/>
    <p:sldId id="271" r:id="rId13"/>
    <p:sldId id="264" r:id="rId14"/>
    <p:sldId id="273" r:id="rId15"/>
    <p:sldId id="266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6/5/2017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religion/religions/christianity/beliefs/basics_1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471" y="1584101"/>
            <a:ext cx="8825658" cy="1158418"/>
          </a:xfrm>
        </p:spPr>
        <p:txBody>
          <a:bodyPr/>
          <a:lstStyle/>
          <a:p>
            <a:pPr algn="ctr"/>
            <a:r>
              <a:rPr lang="en-US" b="1" dirty="0" smtClean="0"/>
              <a:t>Key Christian </a:t>
            </a:r>
            <a:r>
              <a:rPr lang="en-US" b="1" dirty="0" smtClean="0"/>
              <a:t>Beliefs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565" y="3404798"/>
            <a:ext cx="3121470" cy="26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Jesus’ Mission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82592"/>
            <a:ext cx="8761412" cy="4314422"/>
          </a:xfrm>
        </p:spPr>
        <p:txBody>
          <a:bodyPr>
            <a:normAutofit fontScale="77500" lnSpcReduction="20000"/>
          </a:bodyPr>
          <a:lstStyle/>
          <a:p>
            <a:r>
              <a:rPr lang="en-CA" sz="3200" dirty="0" smtClean="0"/>
              <a:t>God became human through Jesus to connect more </a:t>
            </a:r>
            <a:r>
              <a:rPr lang="en-CA" sz="3200" b="1" dirty="0" smtClean="0"/>
              <a:t>deeply</a:t>
            </a:r>
            <a:r>
              <a:rPr lang="en-CA" sz="3200" dirty="0" smtClean="0"/>
              <a:t> with humans and teach humans about His great </a:t>
            </a:r>
            <a:r>
              <a:rPr lang="en-CA" sz="3200" b="1" dirty="0" smtClean="0"/>
              <a:t>love</a:t>
            </a:r>
            <a:r>
              <a:rPr lang="en-CA" sz="3200" dirty="0" smtClean="0"/>
              <a:t> for them. </a:t>
            </a:r>
          </a:p>
          <a:p>
            <a:r>
              <a:rPr lang="en-CA" sz="3200" dirty="0" smtClean="0"/>
              <a:t>Jesus is the </a:t>
            </a:r>
            <a:r>
              <a:rPr lang="en-CA" sz="3200" b="1" dirty="0" smtClean="0"/>
              <a:t>Messiah</a:t>
            </a:r>
            <a:r>
              <a:rPr lang="en-CA" sz="3200" dirty="0" smtClean="0"/>
              <a:t> – the saviour of humans.</a:t>
            </a:r>
          </a:p>
          <a:p>
            <a:r>
              <a:rPr lang="en-CA" sz="3200" dirty="0" smtClean="0"/>
              <a:t>Jesus </a:t>
            </a:r>
            <a:r>
              <a:rPr lang="en-CA" sz="3200" dirty="0" smtClean="0"/>
              <a:t>gave up his life on the cross for the </a:t>
            </a:r>
            <a:r>
              <a:rPr lang="en-CA" sz="3200" b="1" dirty="0" smtClean="0"/>
              <a:t>sins</a:t>
            </a:r>
            <a:r>
              <a:rPr lang="en-CA" sz="3200" dirty="0" smtClean="0"/>
              <a:t> of every human.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Jesus was </a:t>
            </a:r>
            <a:r>
              <a:rPr lang="en-CA" sz="3200" b="1" dirty="0" smtClean="0"/>
              <a:t>resurrected</a:t>
            </a:r>
            <a:r>
              <a:rPr lang="en-CA" sz="3200" dirty="0" smtClean="0"/>
              <a:t> from the dead.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Jesus </a:t>
            </a:r>
            <a:r>
              <a:rPr lang="en-CA" sz="3200" b="1" dirty="0" smtClean="0"/>
              <a:t>ascended</a:t>
            </a:r>
            <a:r>
              <a:rPr lang="en-CA" sz="3200" dirty="0" smtClean="0"/>
              <a:t> into Heaven.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Jesus will </a:t>
            </a:r>
            <a:r>
              <a:rPr lang="en-CA" sz="3200" b="1" dirty="0" smtClean="0"/>
              <a:t>return</a:t>
            </a:r>
            <a:r>
              <a:rPr lang="en-CA" sz="3200" dirty="0" smtClean="0"/>
              <a:t> and judge the living and the dead.</a:t>
            </a:r>
          </a:p>
          <a:p>
            <a:r>
              <a:rPr lang="en-CA" sz="3200" dirty="0" smtClean="0"/>
              <a:t> Those who are righteous will have an </a:t>
            </a:r>
            <a:r>
              <a:rPr lang="en-CA" sz="3200" b="1" dirty="0" smtClean="0"/>
              <a:t>eternal</a:t>
            </a:r>
            <a:r>
              <a:rPr lang="en-CA" sz="3200" dirty="0" smtClean="0"/>
              <a:t> place in God’s </a:t>
            </a:r>
            <a:r>
              <a:rPr lang="en-CA" sz="3200" b="1" dirty="0" smtClean="0"/>
              <a:t>Kingdom</a:t>
            </a:r>
            <a:r>
              <a:rPr lang="en-CA" sz="3200" dirty="0" smtClean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59801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Christmas and Easter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Christmas is the time when Christians remember and celebrate the </a:t>
            </a:r>
            <a:r>
              <a:rPr lang="en-CA" sz="2800" b="1" dirty="0" smtClean="0"/>
              <a:t>birth</a:t>
            </a:r>
            <a:r>
              <a:rPr lang="en-CA" sz="2800" dirty="0" smtClean="0"/>
              <a:t> of Jesus. </a:t>
            </a:r>
          </a:p>
          <a:p>
            <a:r>
              <a:rPr lang="en-CA" sz="2800" dirty="0" smtClean="0"/>
              <a:t>Easter is the time Christians use to remember and celebrate the </a:t>
            </a:r>
            <a:r>
              <a:rPr lang="en-CA" sz="2800" b="1" dirty="0" smtClean="0"/>
              <a:t>resurrection</a:t>
            </a:r>
            <a:r>
              <a:rPr lang="en-CA" sz="2800" dirty="0" smtClean="0"/>
              <a:t> of Jesus.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7307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Pentecost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4054877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 This event took place </a:t>
            </a:r>
            <a:r>
              <a:rPr lang="en-CA" sz="2800" b="1" dirty="0" smtClean="0"/>
              <a:t>50</a:t>
            </a:r>
            <a:r>
              <a:rPr lang="en-CA" sz="2800" dirty="0" smtClean="0"/>
              <a:t> days after Jesus’ resurrection.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On this day, Christians believe that Jesus sent the </a:t>
            </a:r>
            <a:r>
              <a:rPr lang="en-CA" sz="2800" b="1" dirty="0" smtClean="0"/>
              <a:t>Holy Spirit </a:t>
            </a:r>
            <a:r>
              <a:rPr lang="en-CA" sz="2800" dirty="0" smtClean="0"/>
              <a:t>to earth.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The Spirit descended upon Jesus’ </a:t>
            </a:r>
            <a:r>
              <a:rPr lang="en-CA" sz="2800" b="1" dirty="0" smtClean="0"/>
              <a:t>disciples</a:t>
            </a:r>
            <a:r>
              <a:rPr lang="en-CA" sz="2800" dirty="0" smtClean="0"/>
              <a:t>.</a:t>
            </a:r>
          </a:p>
          <a:p>
            <a:r>
              <a:rPr lang="en-CA" sz="2800" dirty="0" smtClean="0"/>
              <a:t>The Spirit helped Jesus’ followers become </a:t>
            </a:r>
            <a:r>
              <a:rPr lang="en-CA" sz="2800" b="1" dirty="0" smtClean="0"/>
              <a:t>courageous</a:t>
            </a:r>
            <a:r>
              <a:rPr lang="en-CA" sz="2800" dirty="0" smtClean="0"/>
              <a:t> witnesses of Jesus’ life, death, and resurrection and is seen as the </a:t>
            </a:r>
            <a:r>
              <a:rPr lang="en-CA" sz="2800" b="1" dirty="0" smtClean="0"/>
              <a:t>birthday</a:t>
            </a:r>
            <a:r>
              <a:rPr lang="en-CA" sz="2800" dirty="0" smtClean="0"/>
              <a:t> of the Church.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6245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Humanity and God’s Grace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936" y="2603500"/>
            <a:ext cx="8903445" cy="4243589"/>
          </a:xfrm>
        </p:spPr>
        <p:txBody>
          <a:bodyPr>
            <a:normAutofit fontScale="85000" lnSpcReduction="10000"/>
          </a:bodyPr>
          <a:lstStyle/>
          <a:p>
            <a:r>
              <a:rPr lang="en-CA" sz="3200" dirty="0" smtClean="0"/>
              <a:t> Christians believe that humans were made in the </a:t>
            </a:r>
            <a:r>
              <a:rPr lang="en-CA" sz="3200" b="1" dirty="0" smtClean="0"/>
              <a:t>image</a:t>
            </a:r>
            <a:r>
              <a:rPr lang="en-CA" sz="3200" dirty="0" smtClean="0"/>
              <a:t> and </a:t>
            </a:r>
            <a:r>
              <a:rPr lang="en-CA" sz="3200" b="1" dirty="0" smtClean="0"/>
              <a:t>likeness</a:t>
            </a:r>
            <a:r>
              <a:rPr lang="en-CA" sz="3200" dirty="0" smtClean="0"/>
              <a:t> of God.</a:t>
            </a:r>
          </a:p>
          <a:p>
            <a:r>
              <a:rPr lang="en-CA" sz="3200" dirty="0" smtClean="0"/>
              <a:t> Sin is an </a:t>
            </a:r>
            <a:r>
              <a:rPr lang="en-CA" sz="3200" b="1" dirty="0" smtClean="0"/>
              <a:t>inevitable</a:t>
            </a:r>
            <a:r>
              <a:rPr lang="en-CA" sz="3200" dirty="0" smtClean="0"/>
              <a:t> part of being human</a:t>
            </a:r>
            <a:r>
              <a:rPr lang="en-CA" sz="3200" dirty="0" smtClean="0"/>
              <a:t>.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We cannot save ourselves- we need God’s </a:t>
            </a:r>
            <a:r>
              <a:rPr lang="en-CA" sz="3200" b="1" dirty="0" smtClean="0"/>
              <a:t>help</a:t>
            </a:r>
            <a:r>
              <a:rPr lang="en-CA" sz="3200" dirty="0" smtClean="0"/>
              <a:t>.</a:t>
            </a:r>
            <a:endParaRPr lang="en-CA" sz="3200" dirty="0" smtClean="0"/>
          </a:p>
          <a:p>
            <a:r>
              <a:rPr lang="en-CA" sz="3200" dirty="0"/>
              <a:t> </a:t>
            </a:r>
            <a:r>
              <a:rPr lang="en-CA" sz="3200" dirty="0" smtClean="0"/>
              <a:t>Humans can attain salvation through the </a:t>
            </a:r>
            <a:r>
              <a:rPr lang="en-CA" sz="3200" b="1" dirty="0" smtClean="0"/>
              <a:t>grace</a:t>
            </a:r>
            <a:r>
              <a:rPr lang="en-CA" sz="3200" dirty="0" smtClean="0"/>
              <a:t> of God</a:t>
            </a:r>
            <a:r>
              <a:rPr lang="en-CA" sz="3200" dirty="0" smtClean="0"/>
              <a:t>.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An important way that humans can receive God’s grace is through receiving the </a:t>
            </a:r>
            <a:r>
              <a:rPr lang="en-CA" sz="3200" b="1" dirty="0" smtClean="0"/>
              <a:t>sacraments</a:t>
            </a:r>
            <a:r>
              <a:rPr lang="en-CA" sz="3200" dirty="0" smtClean="0"/>
              <a:t>.</a:t>
            </a:r>
            <a:endParaRPr lang="en-CA" sz="3200" dirty="0" smtClean="0"/>
          </a:p>
          <a:p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585" y="1327150"/>
            <a:ext cx="2552699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7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The Sacraments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 The Church teaches that the sacraments are </a:t>
            </a:r>
            <a:r>
              <a:rPr lang="en-CA" sz="2800" b="1" dirty="0" smtClean="0"/>
              <a:t>outward</a:t>
            </a:r>
            <a:r>
              <a:rPr lang="en-CA" sz="2800" dirty="0" smtClean="0"/>
              <a:t> signs of an invisible, spiritual grace.</a:t>
            </a:r>
          </a:p>
          <a:p>
            <a:r>
              <a:rPr lang="en-CA" sz="2800" dirty="0" smtClean="0"/>
              <a:t>Christians believe that </a:t>
            </a:r>
            <a:r>
              <a:rPr lang="en-CA" sz="2800" b="1" dirty="0" smtClean="0"/>
              <a:t>Christ </a:t>
            </a:r>
            <a:r>
              <a:rPr lang="en-CA" sz="2800" dirty="0" smtClean="0"/>
              <a:t>(Jesus) instituted the sacraments.</a:t>
            </a:r>
          </a:p>
          <a:p>
            <a:r>
              <a:rPr lang="en-CA" sz="2800" dirty="0" smtClean="0"/>
              <a:t> The number of sacraments that Christians recognize varies.</a:t>
            </a:r>
          </a:p>
          <a:p>
            <a:r>
              <a:rPr lang="en-CA" sz="2800" dirty="0"/>
              <a:t> </a:t>
            </a:r>
            <a:r>
              <a:rPr lang="en-CA" sz="2800" dirty="0" smtClean="0"/>
              <a:t>Most Christians recognize </a:t>
            </a:r>
            <a:r>
              <a:rPr lang="en-CA" sz="2800" b="1" dirty="0" smtClean="0"/>
              <a:t>2</a:t>
            </a:r>
            <a:r>
              <a:rPr lang="en-CA" sz="2800" dirty="0" smtClean="0"/>
              <a:t> sacraments: </a:t>
            </a:r>
            <a:r>
              <a:rPr lang="en-CA" sz="2800" b="1" dirty="0" smtClean="0"/>
              <a:t>Baptism</a:t>
            </a:r>
            <a:r>
              <a:rPr lang="en-CA" sz="2800" dirty="0" smtClean="0"/>
              <a:t> and the </a:t>
            </a:r>
            <a:r>
              <a:rPr lang="en-CA" sz="2800" b="1" dirty="0" smtClean="0"/>
              <a:t>Eucharist</a:t>
            </a:r>
            <a:r>
              <a:rPr lang="en-CA" sz="2800" dirty="0" smtClean="0"/>
              <a:t>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414843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The Bible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067756"/>
          </a:xfrm>
        </p:spPr>
        <p:txBody>
          <a:bodyPr>
            <a:normAutofit/>
          </a:bodyPr>
          <a:lstStyle/>
          <a:p>
            <a:r>
              <a:rPr lang="en-CA" sz="3200" dirty="0" smtClean="0"/>
              <a:t> Christians believe that the Bible was </a:t>
            </a:r>
            <a:r>
              <a:rPr lang="en-CA" sz="3200" b="1" dirty="0" smtClean="0"/>
              <a:t>divinely</a:t>
            </a:r>
            <a:r>
              <a:rPr lang="en-CA" sz="3200" dirty="0" smtClean="0"/>
              <a:t> inspired (by the Holy Spirit).</a:t>
            </a:r>
          </a:p>
          <a:p>
            <a:r>
              <a:rPr lang="en-CA" sz="3200" dirty="0" smtClean="0"/>
              <a:t> Christians recognize that there may be </a:t>
            </a:r>
            <a:r>
              <a:rPr lang="en-CA" sz="3200" b="1" dirty="0" smtClean="0"/>
              <a:t>minor</a:t>
            </a:r>
            <a:r>
              <a:rPr lang="en-CA" sz="3200" dirty="0" smtClean="0"/>
              <a:t> errors in the Bible (</a:t>
            </a:r>
            <a:r>
              <a:rPr lang="en-CA" sz="3200" dirty="0" smtClean="0"/>
              <a:t>ex. </a:t>
            </a:r>
            <a:r>
              <a:rPr lang="en-CA" sz="3200" dirty="0" smtClean="0"/>
              <a:t>Names, dates).</a:t>
            </a:r>
          </a:p>
          <a:p>
            <a:r>
              <a:rPr lang="en-CA" sz="3200" dirty="0"/>
              <a:t> </a:t>
            </a:r>
            <a:r>
              <a:rPr lang="en-CA" sz="3200" dirty="0" smtClean="0"/>
              <a:t>However, Christians believe that there are no errors in the </a:t>
            </a:r>
            <a:r>
              <a:rPr lang="en-CA" sz="3200" b="1" dirty="0" smtClean="0"/>
              <a:t>messages</a:t>
            </a:r>
            <a:r>
              <a:rPr lang="en-CA" sz="3200" dirty="0" smtClean="0"/>
              <a:t> in the Bible.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83013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www.bbc.co.uk/religion/religions/christianity/beliefs/basics_1.shtml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Christianity is a Monotheistic Faith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Christians believe in </a:t>
            </a:r>
            <a:r>
              <a:rPr lang="en-US" sz="3200" b="1" u="sng" dirty="0" smtClean="0"/>
              <a:t>one</a:t>
            </a:r>
            <a:r>
              <a:rPr lang="en-US" sz="3200" dirty="0" smtClean="0"/>
              <a:t> God.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92" y="3756598"/>
            <a:ext cx="3987546" cy="22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Who is the Christian God?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sz="3200" dirty="0"/>
              <a:t>Can you think of any words that Christians often use to describe their God?</a:t>
            </a:r>
          </a:p>
          <a:p>
            <a:endParaRPr lang="en-CA" dirty="0"/>
          </a:p>
        </p:txBody>
      </p:sp>
      <p:pic>
        <p:nvPicPr>
          <p:cNvPr id="2050" name="Picture 2" descr="Image result for Christian Go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702" y="2603499"/>
            <a:ext cx="4190204" cy="325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0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The Key Characteristics of God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41450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dirty="0" smtClean="0"/>
              <a:t>Christians view God 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b="1" dirty="0" smtClean="0"/>
              <a:t>Love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b="1" dirty="0" smtClean="0"/>
              <a:t>All-knowing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b="1" dirty="0" smtClean="0"/>
              <a:t>Powerful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b="1" dirty="0"/>
              <a:t> </a:t>
            </a:r>
            <a:r>
              <a:rPr lang="en-CA" sz="3200" b="1" dirty="0" smtClean="0"/>
              <a:t>Omni-present (present everywhere)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b="1" dirty="0" smtClean="0"/>
              <a:t>The creator of all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b="1" dirty="0" smtClean="0"/>
              <a:t>Infinite and eternal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sz="3200" dirty="0" smtClean="0"/>
          </a:p>
          <a:p>
            <a:pPr>
              <a:buFont typeface="Wingdings" panose="05000000000000000000" pitchFamily="2" charset="2"/>
              <a:buChar char="Ø"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7008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Trinity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Christians believe that God is </a:t>
            </a:r>
            <a:r>
              <a:rPr lang="en-US" sz="3200" b="1" dirty="0" smtClean="0"/>
              <a:t>three</a:t>
            </a:r>
            <a:r>
              <a:rPr lang="en-US" sz="3200" u="sng" dirty="0" smtClean="0"/>
              <a:t> </a:t>
            </a:r>
            <a:r>
              <a:rPr lang="en-US" sz="3200" b="1" dirty="0" smtClean="0"/>
              <a:t>persons</a:t>
            </a:r>
            <a:r>
              <a:rPr lang="en-US" sz="3200" dirty="0" smtClean="0"/>
              <a:t> who share the </a:t>
            </a:r>
            <a:r>
              <a:rPr lang="en-US" sz="3200" b="1" dirty="0" smtClean="0"/>
              <a:t>same substance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These three persons are God the </a:t>
            </a:r>
            <a:r>
              <a:rPr lang="en-US" sz="3200" b="1" dirty="0" smtClean="0"/>
              <a:t>Father</a:t>
            </a:r>
            <a:r>
              <a:rPr lang="en-US" sz="3200" dirty="0" smtClean="0"/>
              <a:t>, the </a:t>
            </a:r>
            <a:r>
              <a:rPr lang="en-US" sz="3200" b="1" dirty="0" smtClean="0"/>
              <a:t>Son</a:t>
            </a:r>
            <a:r>
              <a:rPr lang="en-US" sz="3200" dirty="0" smtClean="0"/>
              <a:t>, and the Holy </a:t>
            </a:r>
            <a:r>
              <a:rPr lang="en-US" sz="3200" b="1" dirty="0" smtClean="0"/>
              <a:t>Spirit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The three persons who form God are called “</a:t>
            </a:r>
            <a:r>
              <a:rPr lang="en-US" sz="3200" b="1" dirty="0" smtClean="0"/>
              <a:t>The Trinity</a:t>
            </a:r>
            <a:r>
              <a:rPr lang="en-US" sz="3200" dirty="0" smtClean="0"/>
              <a:t>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69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Incarnation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The Incarnation is God becoming </a:t>
            </a:r>
          </a:p>
          <a:p>
            <a:pPr marL="0" indent="0">
              <a:buNone/>
            </a:pPr>
            <a:r>
              <a:rPr lang="en-US" sz="3200" b="1" dirty="0" smtClean="0"/>
              <a:t>human</a:t>
            </a:r>
            <a:r>
              <a:rPr lang="en-US" sz="3200" dirty="0" smtClean="0"/>
              <a:t> and </a:t>
            </a:r>
            <a:r>
              <a:rPr lang="en-US" sz="3200" b="1" dirty="0" smtClean="0"/>
              <a:t>revealing</a:t>
            </a:r>
            <a:r>
              <a:rPr lang="en-US" sz="3200" dirty="0" smtClean="0"/>
              <a:t> Himself to us.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Christians believe that God </a:t>
            </a:r>
          </a:p>
          <a:p>
            <a:pPr marL="0" indent="0">
              <a:buNone/>
            </a:pPr>
            <a:r>
              <a:rPr lang="en-US" sz="3200" dirty="0"/>
              <a:t>b</a:t>
            </a:r>
            <a:r>
              <a:rPr lang="en-US" sz="3200" dirty="0" smtClean="0"/>
              <a:t>ecame human through </a:t>
            </a:r>
            <a:r>
              <a:rPr lang="en-US" sz="3200" b="1" dirty="0" smtClean="0"/>
              <a:t>Jesus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189" y="2477325"/>
            <a:ext cx="286702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Mary and the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What words, symbols, actions, or events come to mind when you think about </a:t>
            </a:r>
            <a:r>
              <a:rPr lang="en-US" sz="3200" b="1" dirty="0" smtClean="0"/>
              <a:t>Mary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27" y="4083745"/>
            <a:ext cx="2076655" cy="2013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66" y="2134107"/>
            <a:ext cx="1890315" cy="2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Mary: Mother of The Church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05317"/>
            <a:ext cx="8761412" cy="43401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u="sng" dirty="0"/>
              <a:t>The Immaculate Conception</a:t>
            </a:r>
            <a:r>
              <a:rPr lang="en-US" sz="2800" dirty="0"/>
              <a:t>: </a:t>
            </a:r>
            <a:r>
              <a:rPr lang="en-US" sz="2800" b="1" dirty="0"/>
              <a:t>Mary was conceived by her parents without the guilt or the stain </a:t>
            </a:r>
            <a:r>
              <a:rPr lang="en-US" sz="2800" b="1" dirty="0" smtClean="0"/>
              <a:t>of </a:t>
            </a:r>
            <a:r>
              <a:rPr lang="en-US" sz="2800" b="1" dirty="0"/>
              <a:t>original sin.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/>
              <a:t>The Annunciation</a:t>
            </a:r>
            <a:r>
              <a:rPr lang="en-US" sz="2800" b="1" dirty="0"/>
              <a:t>: The Angel Gabriel appeared to Mary and announced that Mary would conceive the Son of God through the power of the Holy Spirit.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/>
              <a:t>The Assumption</a:t>
            </a:r>
            <a:r>
              <a:rPr lang="en-US" sz="2800" b="1" dirty="0"/>
              <a:t>: Mary was assumed body and soul into the Kingdom of Heaven.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636" y="1387132"/>
            <a:ext cx="1890315" cy="2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4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Jesus’ Humanity and Divinity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 Christians believe that Jesus is both</a:t>
            </a:r>
          </a:p>
          <a:p>
            <a:pPr marL="0" indent="0">
              <a:buNone/>
            </a:pPr>
            <a:r>
              <a:rPr lang="en-US" sz="3200" dirty="0" smtClean="0"/>
              <a:t> 100 % </a:t>
            </a:r>
            <a:r>
              <a:rPr lang="en-US" sz="3200" b="1" dirty="0" smtClean="0"/>
              <a:t>human</a:t>
            </a:r>
            <a:r>
              <a:rPr lang="en-US" sz="3200" dirty="0" smtClean="0"/>
              <a:t> and 100 % </a:t>
            </a:r>
            <a:r>
              <a:rPr lang="en-US" sz="3200" b="1" dirty="0" smtClean="0"/>
              <a:t>divine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955" y="2438400"/>
            <a:ext cx="2600083" cy="40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166</TotalTime>
  <Words>607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Ion Boardroom</vt:lpstr>
      <vt:lpstr>Key Christian Beliefs </vt:lpstr>
      <vt:lpstr>Christianity is a Monotheistic Faith</vt:lpstr>
      <vt:lpstr>Who is the Christian God?</vt:lpstr>
      <vt:lpstr>The Key Characteristics of God</vt:lpstr>
      <vt:lpstr>The Trinity</vt:lpstr>
      <vt:lpstr>The Incarnation</vt:lpstr>
      <vt:lpstr>Mary and the Church</vt:lpstr>
      <vt:lpstr>Mary: Mother of The Church</vt:lpstr>
      <vt:lpstr>Jesus’ Humanity and Divinity</vt:lpstr>
      <vt:lpstr>Jesus’ Mission</vt:lpstr>
      <vt:lpstr>Christmas and Easter</vt:lpstr>
      <vt:lpstr>Pentecost</vt:lpstr>
      <vt:lpstr>Humanity and God’s Grace</vt:lpstr>
      <vt:lpstr>The Sacraments</vt:lpstr>
      <vt:lpstr>The Bible</vt:lpstr>
      <vt:lpstr>Sources: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Kelly A</dc:creator>
  <cp:lastModifiedBy>User</cp:lastModifiedBy>
  <cp:revision>39</cp:revision>
  <dcterms:created xsi:type="dcterms:W3CDTF">2016-05-31T17:50:20Z</dcterms:created>
  <dcterms:modified xsi:type="dcterms:W3CDTF">2017-06-05T21:35:29Z</dcterms:modified>
</cp:coreProperties>
</file>