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6E8D30-DB69-08CB-4976-C3B938AD9302}" v="324" dt="2020-02-12T13:28:35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4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5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9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0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5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0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7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4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0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8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13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61" r:id="rId5"/>
    <p:sldLayoutId id="2147483755" r:id="rId6"/>
    <p:sldLayoutId id="2147483756" r:id="rId7"/>
    <p:sldLayoutId id="2147483757" r:id="rId8"/>
    <p:sldLayoutId id="2147483760" r:id="rId9"/>
    <p:sldLayoutId id="2147483758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48B4202-DCD5-4F8C-B481-743A989A9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999" y="4550230"/>
            <a:ext cx="10909073" cy="957902"/>
          </a:xfrm>
        </p:spPr>
        <p:txBody>
          <a:bodyPr>
            <a:normAutofit/>
          </a:bodyPr>
          <a:lstStyle/>
          <a:p>
            <a:r>
              <a:rPr lang="en-US" sz="6000" b="1">
                <a:cs typeface="Calibri Light"/>
              </a:rPr>
              <a:t>I am Canadian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1AD27C-3850-405B-AE3D-B5832CFAA9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958"/>
          <a:stretch/>
        </p:blipFill>
        <p:spPr>
          <a:xfrm>
            <a:off x="635459" y="640080"/>
            <a:ext cx="5414823" cy="3602736"/>
          </a:xfrm>
          <a:prstGeom prst="rect">
            <a:avLst/>
          </a:prstGeom>
        </p:spPr>
      </p:pic>
      <p:pic>
        <p:nvPicPr>
          <p:cNvPr id="7" name="Picture 7" descr="A red and white sign&#10;&#10;Description generated with high confidence">
            <a:extLst>
              <a:ext uri="{FF2B5EF4-FFF2-40B4-BE49-F238E27FC236}">
                <a16:creationId xmlns:a16="http://schemas.microsoft.com/office/drawing/2014/main" id="{E18253E8-65F9-40F1-863B-824FECA97A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91" b="24906"/>
          <a:stretch/>
        </p:blipFill>
        <p:spPr>
          <a:xfrm>
            <a:off x="6141719" y="640079"/>
            <a:ext cx="5417380" cy="360273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F57F6B-E621-4E40-A34D-2FE12902A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45296"/>
            <a:ext cx="10515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EE702CF-91CE-4661-ACBF-3C8160D1B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EE97-BA3C-41FF-8326-0A84AC63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What does being Canadian mean to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44175-F6FA-4CD7-9794-1CB10A9B8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sz="2800" dirty="0">
                <a:cs typeface="Calibri" panose="020F0502020204030204"/>
              </a:rPr>
              <a:t> </a:t>
            </a:r>
            <a:r>
              <a:rPr lang="en-US" sz="2800" b="1" dirty="0">
                <a:cs typeface="Calibri" panose="020F0502020204030204"/>
              </a:rPr>
              <a:t>In your assigned group, create your own "I am Canadian" rant.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800" b="1" dirty="0">
                <a:cs typeface="Calibri" panose="020F0502020204030204"/>
              </a:rPr>
              <a:t> Identify what being Canadian means to you.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800" b="1" dirty="0">
                <a:cs typeface="Calibri" panose="020F0502020204030204"/>
              </a:rPr>
              <a:t> Consider debunking some stereotypes people have about Canada.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800" b="1">
                <a:cs typeface="Calibri" panose="020F0502020204030204"/>
              </a:rPr>
              <a:t> Write your rant on one side of the chart paper.</a:t>
            </a:r>
            <a:endParaRPr lang="en-US" sz="2800" b="1" dirty="0">
              <a:cs typeface="Calibri" panose="020F0502020204030204"/>
            </a:endParaRPr>
          </a:p>
        </p:txBody>
      </p:sp>
      <p:pic>
        <p:nvPicPr>
          <p:cNvPr id="4" name="Picture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6E219308-3904-4513-B2CC-78F3BD557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3230" y="4170872"/>
            <a:ext cx="2081842" cy="208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912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412D24"/>
      </a:dk2>
      <a:lt2>
        <a:srgbClr val="E2E4E8"/>
      </a:lt2>
      <a:accent1>
        <a:srgbClr val="BF9D43"/>
      </a:accent1>
      <a:accent2>
        <a:srgbClr val="E28157"/>
      </a:accent2>
      <a:accent3>
        <a:srgbClr val="E77582"/>
      </a:accent3>
      <a:accent4>
        <a:srgbClr val="E257A0"/>
      </a:accent4>
      <a:accent5>
        <a:srgbClr val="E775E1"/>
      </a:accent5>
      <a:accent6>
        <a:srgbClr val="AF57E2"/>
      </a:accent6>
      <a:hlink>
        <a:srgbClr val="697DAE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RetrospectVTI</vt:lpstr>
      <vt:lpstr>I am Canadian</vt:lpstr>
      <vt:lpstr>What does being Canadian mean to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15196</dc:creator>
  <cp:lastModifiedBy>williamskelly835@gmail.com</cp:lastModifiedBy>
  <cp:revision>53</cp:revision>
  <dcterms:created xsi:type="dcterms:W3CDTF">2020-02-12T12:44:36Z</dcterms:created>
  <dcterms:modified xsi:type="dcterms:W3CDTF">2020-02-25T00:24:41Z</dcterms:modified>
</cp:coreProperties>
</file>