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225095-E19E-D30B-6654-5C7306F97DB7}" v="358" dt="2020-02-14T19:22:54.0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5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0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41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7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7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9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1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2/24/2020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2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18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b="1" i="1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75C594C-1621-41DD-A574-4AF15BB1BD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15603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cs typeface="Calibri Light"/>
              </a:rPr>
              <a:t>Values and Beliefs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1B46B-1FA9-4F7A-8DC1-0DEA7F5EE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3188C-441E-4201-9216-215DF7076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/>
              <a:t>A value is something that is precious or important to you.</a:t>
            </a:r>
          </a:p>
          <a:p>
            <a:r>
              <a:rPr lang="en-US" sz="2800" dirty="0"/>
              <a:t>Can you think of any of your own values?</a:t>
            </a:r>
          </a:p>
        </p:txBody>
      </p:sp>
    </p:spTree>
    <p:extLst>
      <p:ext uri="{BB962C8B-B14F-4D97-AF65-F5344CB8AC3E}">
        <p14:creationId xmlns:p14="http://schemas.microsoft.com/office/powerpoint/2010/main" val="3062920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7D557-9980-43D2-BB87-89A84E5E3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8311A-DEF8-412A-BCC9-40F44882B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/>
              <a:t>A belief is something you feel is true.</a:t>
            </a:r>
          </a:p>
          <a:p>
            <a:r>
              <a:rPr lang="en-US" sz="2800" dirty="0"/>
              <a:t>Can you think of any of your beliefs?</a:t>
            </a:r>
          </a:p>
        </p:txBody>
      </p:sp>
    </p:spTree>
    <p:extLst>
      <p:ext uri="{BB962C8B-B14F-4D97-AF65-F5344CB8AC3E}">
        <p14:creationId xmlns:p14="http://schemas.microsoft.com/office/powerpoint/2010/main" val="2817135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AEBE3-65CF-4BFD-A249-384F2083B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values and beliefs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AC365-7032-4E6B-A40A-27C8FF6A9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Human dignity</a:t>
            </a:r>
          </a:p>
          <a:p>
            <a:r>
              <a:rPr lang="en-US" sz="2800" dirty="0"/>
              <a:t>Freedom to worship</a:t>
            </a:r>
          </a:p>
          <a:p>
            <a:r>
              <a:rPr lang="en-US" sz="2800" dirty="0"/>
              <a:t>Respect for the rights and freedoms of others</a:t>
            </a:r>
          </a:p>
          <a:p>
            <a:r>
              <a:rPr lang="en-US" sz="2800" dirty="0"/>
              <a:t>Sense of social responsibility.</a:t>
            </a:r>
          </a:p>
        </p:txBody>
      </p:sp>
    </p:spTree>
    <p:extLst>
      <p:ext uri="{BB962C8B-B14F-4D97-AF65-F5344CB8AC3E}">
        <p14:creationId xmlns:p14="http://schemas.microsoft.com/office/powerpoint/2010/main" val="2782047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412434"/>
      </a:dk2>
      <a:lt2>
        <a:srgbClr val="E2E5E8"/>
      </a:lt2>
      <a:accent1>
        <a:srgbClr val="DA8736"/>
      </a:accent1>
      <a:accent2>
        <a:srgbClr val="C83124"/>
      </a:accent2>
      <a:accent3>
        <a:srgbClr val="DA366E"/>
      </a:accent3>
      <a:accent4>
        <a:srgbClr val="C824A0"/>
      </a:accent4>
      <a:accent5>
        <a:srgbClr val="BD36DA"/>
      </a:accent5>
      <a:accent6>
        <a:srgbClr val="7234CC"/>
      </a:accent6>
      <a:hlink>
        <a:srgbClr val="BE3FBF"/>
      </a:hlink>
      <a:folHlink>
        <a:srgbClr val="7F7F7F"/>
      </a:folHlink>
    </a:clrScheme>
    <a:fontScheme name="Savon">
      <a:maj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60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Garamond</vt:lpstr>
      <vt:lpstr>Goudy Old Style</vt:lpstr>
      <vt:lpstr>SavonVTI</vt:lpstr>
      <vt:lpstr>Values and Beliefs</vt:lpstr>
      <vt:lpstr>Value</vt:lpstr>
      <vt:lpstr>Belief</vt:lpstr>
      <vt:lpstr>Examples of values and beliefs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15196</dc:creator>
  <cp:lastModifiedBy>williamskelly835@gmail.com</cp:lastModifiedBy>
  <cp:revision>42</cp:revision>
  <dcterms:created xsi:type="dcterms:W3CDTF">2020-02-14T19:18:47Z</dcterms:created>
  <dcterms:modified xsi:type="dcterms:W3CDTF">2020-02-25T00:25:17Z</dcterms:modified>
</cp:coreProperties>
</file>