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8" r:id="rId4"/>
    <p:sldId id="257" r:id="rId5"/>
    <p:sldId id="259" r:id="rId6"/>
    <p:sldId id="265" r:id="rId7"/>
    <p:sldId id="270" r:id="rId8"/>
    <p:sldId id="268" r:id="rId9"/>
    <p:sldId id="272" r:id="rId10"/>
    <p:sldId id="271" r:id="rId11"/>
    <p:sldId id="267" r:id="rId12"/>
    <p:sldId id="273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D5745-2264-4F08-89AD-A09F27677A43}" v="1" dt="2021-08-26T13:42:08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Williams" userId="430b614f54b2cd56" providerId="LiveId" clId="{33DD5745-2264-4F08-89AD-A09F27677A43}"/>
    <pc:docChg chg="undo custSel modSld sldOrd">
      <pc:chgData name="Kelly Williams" userId="430b614f54b2cd56" providerId="LiveId" clId="{33DD5745-2264-4F08-89AD-A09F27677A43}" dt="2021-08-26T14:21:44.786" v="344" actId="207"/>
      <pc:docMkLst>
        <pc:docMk/>
      </pc:docMkLst>
      <pc:sldChg chg="modSp">
        <pc:chgData name="Kelly Williams" userId="430b614f54b2cd56" providerId="LiveId" clId="{33DD5745-2264-4F08-89AD-A09F27677A43}" dt="2021-08-26T13:42:08.895" v="0" actId="1076"/>
        <pc:sldMkLst>
          <pc:docMk/>
          <pc:sldMk cId="2434376005" sldId="256"/>
        </pc:sldMkLst>
        <pc:picChg chg="mod">
          <ac:chgData name="Kelly Williams" userId="430b614f54b2cd56" providerId="LiveId" clId="{33DD5745-2264-4F08-89AD-A09F27677A43}" dt="2021-08-26T13:42:08.895" v="0" actId="1076"/>
          <ac:picMkLst>
            <pc:docMk/>
            <pc:sldMk cId="2434376005" sldId="256"/>
            <ac:picMk id="1026" creationId="{04DD6092-345B-4700-A6BF-6A2D41B0D6FE}"/>
          </ac:picMkLst>
        </pc:picChg>
      </pc:sldChg>
      <pc:sldChg chg="modSp mod">
        <pc:chgData name="Kelly Williams" userId="430b614f54b2cd56" providerId="LiveId" clId="{33DD5745-2264-4F08-89AD-A09F27677A43}" dt="2021-08-26T14:18:50.689" v="311" actId="20577"/>
        <pc:sldMkLst>
          <pc:docMk/>
          <pc:sldMk cId="996330469" sldId="268"/>
        </pc:sldMkLst>
        <pc:spChg chg="mod">
          <ac:chgData name="Kelly Williams" userId="430b614f54b2cd56" providerId="LiveId" clId="{33DD5745-2264-4F08-89AD-A09F27677A43}" dt="2021-08-26T14:15:54.866" v="289" actId="207"/>
          <ac:spMkLst>
            <pc:docMk/>
            <pc:sldMk cId="996330469" sldId="268"/>
            <ac:spMk id="2" creationId="{793A9541-D85D-4AB6-A0DE-35359E1B5B1D}"/>
          </ac:spMkLst>
        </pc:spChg>
        <pc:spChg chg="mod">
          <ac:chgData name="Kelly Williams" userId="430b614f54b2cd56" providerId="LiveId" clId="{33DD5745-2264-4F08-89AD-A09F27677A43}" dt="2021-08-26T14:16:35.144" v="292" actId="20577"/>
          <ac:spMkLst>
            <pc:docMk/>
            <pc:sldMk cId="996330469" sldId="268"/>
            <ac:spMk id="3" creationId="{67E6667A-78F5-4F6E-A37D-A0A11FA976E9}"/>
          </ac:spMkLst>
        </pc:spChg>
        <pc:spChg chg="mod">
          <ac:chgData name="Kelly Williams" userId="430b614f54b2cd56" providerId="LiveId" clId="{33DD5745-2264-4F08-89AD-A09F27677A43}" dt="2021-08-26T14:16:23.150" v="291" actId="207"/>
          <ac:spMkLst>
            <pc:docMk/>
            <pc:sldMk cId="996330469" sldId="268"/>
            <ac:spMk id="4" creationId="{62302EB6-BB14-47D3-82A9-C21FCCBA6677}"/>
          </ac:spMkLst>
        </pc:spChg>
        <pc:spChg chg="mod">
          <ac:chgData name="Kelly Williams" userId="430b614f54b2cd56" providerId="LiveId" clId="{33DD5745-2264-4F08-89AD-A09F27677A43}" dt="2021-08-26T14:16:37.913" v="293" actId="20577"/>
          <ac:spMkLst>
            <pc:docMk/>
            <pc:sldMk cId="996330469" sldId="268"/>
            <ac:spMk id="5" creationId="{0DCE9E50-659C-4BF6-B16C-3EDC5907A664}"/>
          </ac:spMkLst>
        </pc:spChg>
        <pc:spChg chg="mod">
          <ac:chgData name="Kelly Williams" userId="430b614f54b2cd56" providerId="LiveId" clId="{33DD5745-2264-4F08-89AD-A09F27677A43}" dt="2021-08-26T14:18:50.689" v="311" actId="20577"/>
          <ac:spMkLst>
            <pc:docMk/>
            <pc:sldMk cId="996330469" sldId="268"/>
            <ac:spMk id="6" creationId="{FE10F999-A0A9-49D6-A745-CDFB4771115E}"/>
          </ac:spMkLst>
        </pc:spChg>
      </pc:sldChg>
      <pc:sldChg chg="modSp mod ord">
        <pc:chgData name="Kelly Williams" userId="430b614f54b2cd56" providerId="LiveId" clId="{33DD5745-2264-4F08-89AD-A09F27677A43}" dt="2021-08-26T14:18:06.271" v="310"/>
        <pc:sldMkLst>
          <pc:docMk/>
          <pc:sldMk cId="1908493198" sldId="270"/>
        </pc:sldMkLst>
        <pc:spChg chg="mod">
          <ac:chgData name="Kelly Williams" userId="430b614f54b2cd56" providerId="LiveId" clId="{33DD5745-2264-4F08-89AD-A09F27677A43}" dt="2021-08-26T14:17:02.792" v="294" actId="207"/>
          <ac:spMkLst>
            <pc:docMk/>
            <pc:sldMk cId="1908493198" sldId="270"/>
            <ac:spMk id="2" creationId="{2AFA1B92-99F7-4237-BCB1-17F5A219FD35}"/>
          </ac:spMkLst>
        </pc:spChg>
        <pc:spChg chg="mod">
          <ac:chgData name="Kelly Williams" userId="430b614f54b2cd56" providerId="LiveId" clId="{33DD5745-2264-4F08-89AD-A09F27677A43}" dt="2021-08-26T14:17:06.678" v="296" actId="20577"/>
          <ac:spMkLst>
            <pc:docMk/>
            <pc:sldMk cId="1908493198" sldId="270"/>
            <ac:spMk id="3" creationId="{04D76777-0C9B-4CE5-ACF1-12AA30BC233D}"/>
          </ac:spMkLst>
        </pc:spChg>
        <pc:spChg chg="mod">
          <ac:chgData name="Kelly Williams" userId="430b614f54b2cd56" providerId="LiveId" clId="{33DD5745-2264-4F08-89AD-A09F27677A43}" dt="2021-08-26T14:17:14.365" v="307" actId="20577"/>
          <ac:spMkLst>
            <pc:docMk/>
            <pc:sldMk cId="1908493198" sldId="270"/>
            <ac:spMk id="4" creationId="{5B349B65-8620-4CDA-B546-5759AEF74A57}"/>
          </ac:spMkLst>
        </pc:spChg>
        <pc:spChg chg="mod">
          <ac:chgData name="Kelly Williams" userId="430b614f54b2cd56" providerId="LiveId" clId="{33DD5745-2264-4F08-89AD-A09F27677A43}" dt="2021-08-26T14:17:53.119" v="308" actId="20577"/>
          <ac:spMkLst>
            <pc:docMk/>
            <pc:sldMk cId="1908493198" sldId="270"/>
            <ac:spMk id="5" creationId="{4346EF2D-9B8D-4E57-BF5C-033CFAC962E8}"/>
          </ac:spMkLst>
        </pc:spChg>
      </pc:sldChg>
      <pc:sldChg chg="modSp mod">
        <pc:chgData name="Kelly Williams" userId="430b614f54b2cd56" providerId="LiveId" clId="{33DD5745-2264-4F08-89AD-A09F27677A43}" dt="2021-08-26T14:21:44.786" v="344" actId="207"/>
        <pc:sldMkLst>
          <pc:docMk/>
          <pc:sldMk cId="2837773464" sldId="271"/>
        </pc:sldMkLst>
        <pc:spChg chg="mod">
          <ac:chgData name="Kelly Williams" userId="430b614f54b2cd56" providerId="LiveId" clId="{33DD5745-2264-4F08-89AD-A09F27677A43}" dt="2021-08-26T14:21:44.786" v="344" actId="207"/>
          <ac:spMkLst>
            <pc:docMk/>
            <pc:sldMk cId="2837773464" sldId="271"/>
            <ac:spMk id="4" creationId="{7E649033-484B-4D10-BB3B-4BE481F04A4D}"/>
          </ac:spMkLst>
        </pc:spChg>
      </pc:sldChg>
      <pc:sldChg chg="modSp mod">
        <pc:chgData name="Kelly Williams" userId="430b614f54b2cd56" providerId="LiveId" clId="{33DD5745-2264-4F08-89AD-A09F27677A43}" dt="2021-08-26T14:21:03.088" v="331" actId="207"/>
        <pc:sldMkLst>
          <pc:docMk/>
          <pc:sldMk cId="703347885" sldId="272"/>
        </pc:sldMkLst>
        <pc:spChg chg="mod">
          <ac:chgData name="Kelly Williams" userId="430b614f54b2cd56" providerId="LiveId" clId="{33DD5745-2264-4F08-89AD-A09F27677A43}" dt="2021-08-26T14:20:14.272" v="316" actId="20577"/>
          <ac:spMkLst>
            <pc:docMk/>
            <pc:sldMk cId="703347885" sldId="272"/>
            <ac:spMk id="3" creationId="{D3AEE90A-BF1B-437A-B30E-041927F981B0}"/>
          </ac:spMkLst>
        </pc:spChg>
        <pc:spChg chg="mod">
          <ac:chgData name="Kelly Williams" userId="430b614f54b2cd56" providerId="LiveId" clId="{33DD5745-2264-4F08-89AD-A09F27677A43}" dt="2021-08-26T14:20:22.607" v="328" actId="20577"/>
          <ac:spMkLst>
            <pc:docMk/>
            <pc:sldMk cId="703347885" sldId="272"/>
            <ac:spMk id="5" creationId="{C3148E71-56EF-4B6E-8C99-82659839F449}"/>
          </ac:spMkLst>
        </pc:spChg>
        <pc:spChg chg="mod">
          <ac:chgData name="Kelly Williams" userId="430b614f54b2cd56" providerId="LiveId" clId="{33DD5745-2264-4F08-89AD-A09F27677A43}" dt="2021-08-26T14:21:03.088" v="331" actId="207"/>
          <ac:spMkLst>
            <pc:docMk/>
            <pc:sldMk cId="703347885" sldId="272"/>
            <ac:spMk id="6" creationId="{9C6E6A59-06D8-40A8-A308-127F78CD4B71}"/>
          </ac:spMkLst>
        </pc:spChg>
      </pc:sldChg>
    </pc:docChg>
  </pc:docChgLst>
  <pc:docChgLst>
    <pc:chgData name="williamskelly835@gmail.com" userId="430b614f54b2cd56" providerId="LiveId" clId="{B5736157-E4E5-4DA1-93B1-001C35559750}"/>
    <pc:docChg chg="undo custSel addSld delSld modSld sldOrd">
      <pc:chgData name="williamskelly835@gmail.com" userId="430b614f54b2cd56" providerId="LiveId" clId="{B5736157-E4E5-4DA1-93B1-001C35559750}" dt="2019-09-04T23:38:12.649" v="3178" actId="20577"/>
      <pc:docMkLst>
        <pc:docMk/>
      </pc:docMkLst>
      <pc:sldChg chg="addSp modSp">
        <pc:chgData name="williamskelly835@gmail.com" userId="430b614f54b2cd56" providerId="LiveId" clId="{B5736157-E4E5-4DA1-93B1-001C35559750}" dt="2019-09-04T23:20:10.963" v="2948" actId="1076"/>
        <pc:sldMkLst>
          <pc:docMk/>
          <pc:sldMk cId="2434376005" sldId="256"/>
        </pc:sldMkLst>
        <pc:spChg chg="mod">
          <ac:chgData name="williamskelly835@gmail.com" userId="430b614f54b2cd56" providerId="LiveId" clId="{B5736157-E4E5-4DA1-93B1-001C35559750}" dt="2019-08-30T14:47:58.035" v="108" actId="207"/>
          <ac:spMkLst>
            <pc:docMk/>
            <pc:sldMk cId="2434376005" sldId="256"/>
            <ac:spMk id="2" creationId="{00000000-0000-0000-0000-000000000000}"/>
          </ac:spMkLst>
        </pc:spChg>
        <pc:spChg chg="add mod">
          <ac:chgData name="williamskelly835@gmail.com" userId="430b614f54b2cd56" providerId="LiveId" clId="{B5736157-E4E5-4DA1-93B1-001C35559750}" dt="2019-09-04T23:20:05.585" v="2945" actId="1076"/>
          <ac:spMkLst>
            <pc:docMk/>
            <pc:sldMk cId="2434376005" sldId="256"/>
            <ac:spMk id="3" creationId="{EFF723C4-0B5A-43C9-A3B8-C1BFD43BF6C5}"/>
          </ac:spMkLst>
        </pc:spChg>
        <pc:picChg chg="add mod">
          <ac:chgData name="williamskelly835@gmail.com" userId="430b614f54b2cd56" providerId="LiveId" clId="{B5736157-E4E5-4DA1-93B1-001C35559750}" dt="2019-09-04T23:20:10.963" v="2948" actId="1076"/>
          <ac:picMkLst>
            <pc:docMk/>
            <pc:sldMk cId="2434376005" sldId="256"/>
            <ac:picMk id="1026" creationId="{04DD6092-345B-4700-A6BF-6A2D41B0D6FE}"/>
          </ac:picMkLst>
        </pc:picChg>
      </pc:sldChg>
      <pc:sldChg chg="modSp">
        <pc:chgData name="williamskelly835@gmail.com" userId="430b614f54b2cd56" providerId="LiveId" clId="{B5736157-E4E5-4DA1-93B1-001C35559750}" dt="2019-09-04T23:21:40.469" v="2992" actId="20577"/>
        <pc:sldMkLst>
          <pc:docMk/>
          <pc:sldMk cId="3154526906" sldId="257"/>
        </pc:sldMkLst>
        <pc:spChg chg="mod">
          <ac:chgData name="williamskelly835@gmail.com" userId="430b614f54b2cd56" providerId="LiveId" clId="{B5736157-E4E5-4DA1-93B1-001C35559750}" dt="2019-09-04T23:21:40.469" v="2992" actId="20577"/>
          <ac:spMkLst>
            <pc:docMk/>
            <pc:sldMk cId="3154526906" sldId="257"/>
            <ac:spMk id="3" creationId="{00000000-0000-0000-0000-000000000000}"/>
          </ac:spMkLst>
        </pc:spChg>
      </pc:sldChg>
      <pc:sldChg chg="modSp">
        <pc:chgData name="williamskelly835@gmail.com" userId="430b614f54b2cd56" providerId="LiveId" clId="{B5736157-E4E5-4DA1-93B1-001C35559750}" dt="2019-09-04T23:21:36.485" v="2989" actId="20577"/>
        <pc:sldMkLst>
          <pc:docMk/>
          <pc:sldMk cId="2622998801" sldId="258"/>
        </pc:sldMkLst>
        <pc:spChg chg="mod">
          <ac:chgData name="williamskelly835@gmail.com" userId="430b614f54b2cd56" providerId="LiveId" clId="{B5736157-E4E5-4DA1-93B1-001C35559750}" dt="2019-09-04T23:21:36.485" v="2989" actId="20577"/>
          <ac:spMkLst>
            <pc:docMk/>
            <pc:sldMk cId="2622998801" sldId="258"/>
            <ac:spMk id="3" creationId="{00000000-0000-0000-0000-000000000000}"/>
          </ac:spMkLst>
        </pc:spChg>
        <pc:spChg chg="mod">
          <ac:chgData name="williamskelly835@gmail.com" userId="430b614f54b2cd56" providerId="LiveId" clId="{B5736157-E4E5-4DA1-93B1-001C35559750}" dt="2019-09-04T23:20:51.149" v="2982" actId="20577"/>
          <ac:spMkLst>
            <pc:docMk/>
            <pc:sldMk cId="2622998801" sldId="258"/>
            <ac:spMk id="5" creationId="{00000000-0000-0000-0000-000000000000}"/>
          </ac:spMkLst>
        </pc:spChg>
      </pc:sldChg>
      <pc:sldChg chg="modSp">
        <pc:chgData name="williamskelly835@gmail.com" userId="430b614f54b2cd56" providerId="LiveId" clId="{B5736157-E4E5-4DA1-93B1-001C35559750}" dt="2019-08-30T14:48:34.094" v="112" actId="20577"/>
        <pc:sldMkLst>
          <pc:docMk/>
          <pc:sldMk cId="1607049260" sldId="259"/>
        </pc:sldMkLst>
        <pc:spChg chg="mod">
          <ac:chgData name="williamskelly835@gmail.com" userId="430b614f54b2cd56" providerId="LiveId" clId="{B5736157-E4E5-4DA1-93B1-001C35559750}" dt="2019-08-30T14:48:28.292" v="110" actId="207"/>
          <ac:spMkLst>
            <pc:docMk/>
            <pc:sldMk cId="1607049260" sldId="259"/>
            <ac:spMk id="2" creationId="{00000000-0000-0000-0000-000000000000}"/>
          </ac:spMkLst>
        </pc:spChg>
        <pc:spChg chg="mod">
          <ac:chgData name="williamskelly835@gmail.com" userId="430b614f54b2cd56" providerId="LiveId" clId="{B5736157-E4E5-4DA1-93B1-001C35559750}" dt="2019-08-30T14:48:34.094" v="112" actId="20577"/>
          <ac:spMkLst>
            <pc:docMk/>
            <pc:sldMk cId="1607049260" sldId="259"/>
            <ac:spMk id="3" creationId="{00000000-0000-0000-0000-000000000000}"/>
          </ac:spMkLst>
        </pc:spChg>
      </pc:sldChg>
      <pc:sldChg chg="modSp">
        <pc:chgData name="williamskelly835@gmail.com" userId="430b614f54b2cd56" providerId="LiveId" clId="{B5736157-E4E5-4DA1-93B1-001C35559750}" dt="2019-08-30T14:43:49.158" v="39" actId="20577"/>
        <pc:sldMkLst>
          <pc:docMk/>
          <pc:sldMk cId="1198808492" sldId="261"/>
        </pc:sldMkLst>
        <pc:spChg chg="mod">
          <ac:chgData name="williamskelly835@gmail.com" userId="430b614f54b2cd56" providerId="LiveId" clId="{B5736157-E4E5-4DA1-93B1-001C35559750}" dt="2019-08-30T14:43:35.492" v="31" actId="20577"/>
          <ac:spMkLst>
            <pc:docMk/>
            <pc:sldMk cId="1198808492" sldId="261"/>
            <ac:spMk id="2" creationId="{00000000-0000-0000-0000-000000000000}"/>
          </ac:spMkLst>
        </pc:spChg>
        <pc:spChg chg="mod">
          <ac:chgData name="williamskelly835@gmail.com" userId="430b614f54b2cd56" providerId="LiveId" clId="{B5736157-E4E5-4DA1-93B1-001C35559750}" dt="2019-08-30T14:43:49.158" v="39" actId="20577"/>
          <ac:spMkLst>
            <pc:docMk/>
            <pc:sldMk cId="1198808492" sldId="261"/>
            <ac:spMk id="3" creationId="{00000000-0000-0000-0000-000000000000}"/>
          </ac:spMkLst>
        </pc:spChg>
      </pc:sldChg>
      <pc:sldChg chg="del">
        <pc:chgData name="williamskelly835@gmail.com" userId="430b614f54b2cd56" providerId="LiveId" clId="{B5736157-E4E5-4DA1-93B1-001C35559750}" dt="2019-09-04T23:29:26.598" v="3155" actId="2696"/>
        <pc:sldMkLst>
          <pc:docMk/>
          <pc:sldMk cId="477593538" sldId="263"/>
        </pc:sldMkLst>
      </pc:sldChg>
      <pc:sldChg chg="modSp">
        <pc:chgData name="williamskelly835@gmail.com" userId="430b614f54b2cd56" providerId="LiveId" clId="{B5736157-E4E5-4DA1-93B1-001C35559750}" dt="2019-08-30T14:46:31.617" v="46" actId="207"/>
        <pc:sldMkLst>
          <pc:docMk/>
          <pc:sldMk cId="3791624130" sldId="265"/>
        </pc:sldMkLst>
        <pc:spChg chg="mod">
          <ac:chgData name="williamskelly835@gmail.com" userId="430b614f54b2cd56" providerId="LiveId" clId="{B5736157-E4E5-4DA1-93B1-001C35559750}" dt="2019-08-30T14:46:31.617" v="46" actId="207"/>
          <ac:spMkLst>
            <pc:docMk/>
            <pc:sldMk cId="3791624130" sldId="265"/>
            <ac:spMk id="3" creationId="{00000000-0000-0000-0000-000000000000}"/>
          </ac:spMkLst>
        </pc:spChg>
      </pc:sldChg>
      <pc:sldChg chg="modSp add ord">
        <pc:chgData name="williamskelly835@gmail.com" userId="430b614f54b2cd56" providerId="LiveId" clId="{B5736157-E4E5-4DA1-93B1-001C35559750}" dt="2019-08-30T14:51:48.519" v="485" actId="20577"/>
        <pc:sldMkLst>
          <pc:docMk/>
          <pc:sldMk cId="393800296" sldId="267"/>
        </pc:sldMkLst>
        <pc:spChg chg="mod">
          <ac:chgData name="williamskelly835@gmail.com" userId="430b614f54b2cd56" providerId="LiveId" clId="{B5736157-E4E5-4DA1-93B1-001C35559750}" dt="2019-08-30T14:50:28.252" v="203" actId="20577"/>
          <ac:spMkLst>
            <pc:docMk/>
            <pc:sldMk cId="393800296" sldId="267"/>
            <ac:spMk id="2" creationId="{96063208-6F07-4C91-9AAD-3DD318F3BFE0}"/>
          </ac:spMkLst>
        </pc:spChg>
        <pc:spChg chg="mod">
          <ac:chgData name="williamskelly835@gmail.com" userId="430b614f54b2cd56" providerId="LiveId" clId="{B5736157-E4E5-4DA1-93B1-001C35559750}" dt="2019-08-30T14:51:48.519" v="485" actId="20577"/>
          <ac:spMkLst>
            <pc:docMk/>
            <pc:sldMk cId="393800296" sldId="267"/>
            <ac:spMk id="3" creationId="{6A52BD66-A7B7-4F7A-B76A-DAAA12B58684}"/>
          </ac:spMkLst>
        </pc:spChg>
      </pc:sldChg>
      <pc:sldChg chg="modSp add">
        <pc:chgData name="williamskelly835@gmail.com" userId="430b614f54b2cd56" providerId="LiveId" clId="{B5736157-E4E5-4DA1-93B1-001C35559750}" dt="2019-09-04T23:22:10.831" v="2993" actId="255"/>
        <pc:sldMkLst>
          <pc:docMk/>
          <pc:sldMk cId="996330469" sldId="268"/>
        </pc:sldMkLst>
        <pc:spChg chg="mod">
          <ac:chgData name="williamskelly835@gmail.com" userId="430b614f54b2cd56" providerId="LiveId" clId="{B5736157-E4E5-4DA1-93B1-001C35559750}" dt="2019-08-30T14:50:12.849" v="159" actId="207"/>
          <ac:spMkLst>
            <pc:docMk/>
            <pc:sldMk cId="996330469" sldId="268"/>
            <ac:spMk id="2" creationId="{793A9541-D85D-4AB6-A0DE-35359E1B5B1D}"/>
          </ac:spMkLst>
        </pc:spChg>
        <pc:spChg chg="mod">
          <ac:chgData name="williamskelly835@gmail.com" userId="430b614f54b2cd56" providerId="LiveId" clId="{B5736157-E4E5-4DA1-93B1-001C35559750}" dt="2019-08-30T14:58:07.194" v="1023" actId="1076"/>
          <ac:spMkLst>
            <pc:docMk/>
            <pc:sldMk cId="996330469" sldId="268"/>
            <ac:spMk id="3" creationId="{67E6667A-78F5-4F6E-A37D-A0A11FA976E9}"/>
          </ac:spMkLst>
        </pc:spChg>
        <pc:spChg chg="mod">
          <ac:chgData name="williamskelly835@gmail.com" userId="430b614f54b2cd56" providerId="LiveId" clId="{B5736157-E4E5-4DA1-93B1-001C35559750}" dt="2019-09-04T23:22:10.831" v="2993" actId="255"/>
          <ac:spMkLst>
            <pc:docMk/>
            <pc:sldMk cId="996330469" sldId="268"/>
            <ac:spMk id="4" creationId="{62302EB6-BB14-47D3-82A9-C21FCCBA6677}"/>
          </ac:spMkLst>
        </pc:spChg>
        <pc:spChg chg="mod">
          <ac:chgData name="williamskelly835@gmail.com" userId="430b614f54b2cd56" providerId="LiveId" clId="{B5736157-E4E5-4DA1-93B1-001C35559750}" dt="2019-08-30T14:58:01.781" v="1022" actId="1076"/>
          <ac:spMkLst>
            <pc:docMk/>
            <pc:sldMk cId="996330469" sldId="268"/>
            <ac:spMk id="5" creationId="{0DCE9E50-659C-4BF6-B16C-3EDC5907A664}"/>
          </ac:spMkLst>
        </pc:spChg>
        <pc:spChg chg="mod">
          <ac:chgData name="williamskelly835@gmail.com" userId="430b614f54b2cd56" providerId="LiveId" clId="{B5736157-E4E5-4DA1-93B1-001C35559750}" dt="2019-08-30T14:59:52.959" v="1254" actId="27636"/>
          <ac:spMkLst>
            <pc:docMk/>
            <pc:sldMk cId="996330469" sldId="268"/>
            <ac:spMk id="6" creationId="{FE10F999-A0A9-49D6-A745-CDFB4771115E}"/>
          </ac:spMkLst>
        </pc:spChg>
      </pc:sldChg>
      <pc:sldChg chg="modSp add">
        <pc:chgData name="williamskelly835@gmail.com" userId="430b614f54b2cd56" providerId="LiveId" clId="{B5736157-E4E5-4DA1-93B1-001C35559750}" dt="2019-08-30T14:54:30.856" v="749" actId="20577"/>
        <pc:sldMkLst>
          <pc:docMk/>
          <pc:sldMk cId="3528899584" sldId="269"/>
        </pc:sldMkLst>
        <pc:spChg chg="mod">
          <ac:chgData name="williamskelly835@gmail.com" userId="430b614f54b2cd56" providerId="LiveId" clId="{B5736157-E4E5-4DA1-93B1-001C35559750}" dt="2019-08-30T14:53:34.234" v="669" actId="20577"/>
          <ac:spMkLst>
            <pc:docMk/>
            <pc:sldMk cId="3528899584" sldId="269"/>
            <ac:spMk id="2" creationId="{3A392C6D-4425-49AE-BC94-688B5A8E57E6}"/>
          </ac:spMkLst>
        </pc:spChg>
        <pc:spChg chg="mod">
          <ac:chgData name="williamskelly835@gmail.com" userId="430b614f54b2cd56" providerId="LiveId" clId="{B5736157-E4E5-4DA1-93B1-001C35559750}" dt="2019-08-30T14:54:30.856" v="749" actId="20577"/>
          <ac:spMkLst>
            <pc:docMk/>
            <pc:sldMk cId="3528899584" sldId="269"/>
            <ac:spMk id="3" creationId="{0095449B-9476-4E5A-B409-DC0757C0F077}"/>
          </ac:spMkLst>
        </pc:spChg>
      </pc:sldChg>
      <pc:sldChg chg="modSp add">
        <pc:chgData name="williamskelly835@gmail.com" userId="430b614f54b2cd56" providerId="LiveId" clId="{B5736157-E4E5-4DA1-93B1-001C35559750}" dt="2019-09-04T23:25:38.402" v="3082" actId="20577"/>
        <pc:sldMkLst>
          <pc:docMk/>
          <pc:sldMk cId="1908493198" sldId="270"/>
        </pc:sldMkLst>
        <pc:spChg chg="mod">
          <ac:chgData name="williamskelly835@gmail.com" userId="430b614f54b2cd56" providerId="LiveId" clId="{B5736157-E4E5-4DA1-93B1-001C35559750}" dt="2019-08-30T15:00:14.536" v="1257" actId="27636"/>
          <ac:spMkLst>
            <pc:docMk/>
            <pc:sldMk cId="1908493198" sldId="270"/>
            <ac:spMk id="2" creationId="{2AFA1B92-99F7-4237-BCB1-17F5A219FD35}"/>
          </ac:spMkLst>
        </pc:spChg>
        <pc:spChg chg="mod">
          <ac:chgData name="williamskelly835@gmail.com" userId="430b614f54b2cd56" providerId="LiveId" clId="{B5736157-E4E5-4DA1-93B1-001C35559750}" dt="2019-08-30T15:04:11.528" v="1734" actId="1076"/>
          <ac:spMkLst>
            <pc:docMk/>
            <pc:sldMk cId="1908493198" sldId="270"/>
            <ac:spMk id="3" creationId="{04D76777-0C9B-4CE5-ACF1-12AA30BC233D}"/>
          </ac:spMkLst>
        </pc:spChg>
        <pc:spChg chg="mod">
          <ac:chgData name="williamskelly835@gmail.com" userId="430b614f54b2cd56" providerId="LiveId" clId="{B5736157-E4E5-4DA1-93B1-001C35559750}" dt="2019-09-04T23:25:36.260" v="3076" actId="27636"/>
          <ac:spMkLst>
            <pc:docMk/>
            <pc:sldMk cId="1908493198" sldId="270"/>
            <ac:spMk id="4" creationId="{5B349B65-8620-4CDA-B546-5759AEF74A57}"/>
          </ac:spMkLst>
        </pc:spChg>
        <pc:spChg chg="mod">
          <ac:chgData name="williamskelly835@gmail.com" userId="430b614f54b2cd56" providerId="LiveId" clId="{B5736157-E4E5-4DA1-93B1-001C35559750}" dt="2019-08-30T15:04:14.815" v="1735" actId="1076"/>
          <ac:spMkLst>
            <pc:docMk/>
            <pc:sldMk cId="1908493198" sldId="270"/>
            <ac:spMk id="5" creationId="{4346EF2D-9B8D-4E57-BF5C-033CFAC962E8}"/>
          </ac:spMkLst>
        </pc:spChg>
        <pc:spChg chg="mod">
          <ac:chgData name="williamskelly835@gmail.com" userId="430b614f54b2cd56" providerId="LiveId" clId="{B5736157-E4E5-4DA1-93B1-001C35559750}" dt="2019-09-04T23:25:38.402" v="3082" actId="20577"/>
          <ac:spMkLst>
            <pc:docMk/>
            <pc:sldMk cId="1908493198" sldId="270"/>
            <ac:spMk id="6" creationId="{C6841BD1-7661-4015-9EA4-1B6D6B6B94E0}"/>
          </ac:spMkLst>
        </pc:spChg>
      </pc:sldChg>
      <pc:sldChg chg="modSp add">
        <pc:chgData name="williamskelly835@gmail.com" userId="430b614f54b2cd56" providerId="LiveId" clId="{B5736157-E4E5-4DA1-93B1-001C35559750}" dt="2019-09-04T23:29:10.545" v="3154" actId="113"/>
        <pc:sldMkLst>
          <pc:docMk/>
          <pc:sldMk cId="2837773464" sldId="271"/>
        </pc:sldMkLst>
        <pc:spChg chg="mod">
          <ac:chgData name="williamskelly835@gmail.com" userId="430b614f54b2cd56" providerId="LiveId" clId="{B5736157-E4E5-4DA1-93B1-001C35559750}" dt="2019-08-30T15:18:07.102" v="1739" actId="27636"/>
          <ac:spMkLst>
            <pc:docMk/>
            <pc:sldMk cId="2837773464" sldId="271"/>
            <ac:spMk id="2" creationId="{FF44C18D-F65D-4F61-A4F7-7EC4E5C5F379}"/>
          </ac:spMkLst>
        </pc:spChg>
        <pc:spChg chg="mod">
          <ac:chgData name="williamskelly835@gmail.com" userId="430b614f54b2cd56" providerId="LiveId" clId="{B5736157-E4E5-4DA1-93B1-001C35559750}" dt="2019-08-30T15:18:23.019" v="1781" actId="207"/>
          <ac:spMkLst>
            <pc:docMk/>
            <pc:sldMk cId="2837773464" sldId="271"/>
            <ac:spMk id="3" creationId="{1C244F1E-68F4-4EAE-8827-1AFB47BEE410}"/>
          </ac:spMkLst>
        </pc:spChg>
        <pc:spChg chg="mod">
          <ac:chgData name="williamskelly835@gmail.com" userId="430b614f54b2cd56" providerId="LiveId" clId="{B5736157-E4E5-4DA1-93B1-001C35559750}" dt="2019-08-30T15:41:29.686" v="2622" actId="20577"/>
          <ac:spMkLst>
            <pc:docMk/>
            <pc:sldMk cId="2837773464" sldId="271"/>
            <ac:spMk id="4" creationId="{7E649033-484B-4D10-BB3B-4BE481F04A4D}"/>
          </ac:spMkLst>
        </pc:spChg>
        <pc:spChg chg="mod">
          <ac:chgData name="williamskelly835@gmail.com" userId="430b614f54b2cd56" providerId="LiveId" clId="{B5736157-E4E5-4DA1-93B1-001C35559750}" dt="2019-08-30T15:18:26.737" v="1782" actId="207"/>
          <ac:spMkLst>
            <pc:docMk/>
            <pc:sldMk cId="2837773464" sldId="271"/>
            <ac:spMk id="5" creationId="{C3CC4000-F758-4EE1-ABA2-374AE9BF6FD0}"/>
          </ac:spMkLst>
        </pc:spChg>
        <pc:spChg chg="mod">
          <ac:chgData name="williamskelly835@gmail.com" userId="430b614f54b2cd56" providerId="LiveId" clId="{B5736157-E4E5-4DA1-93B1-001C35559750}" dt="2019-09-04T23:29:10.545" v="3154" actId="113"/>
          <ac:spMkLst>
            <pc:docMk/>
            <pc:sldMk cId="2837773464" sldId="271"/>
            <ac:spMk id="6" creationId="{AF3730D0-3616-44A4-9EA9-53CDE8DCF42F}"/>
          </ac:spMkLst>
        </pc:spChg>
      </pc:sldChg>
      <pc:sldChg chg="modSp add">
        <pc:chgData name="williamskelly835@gmail.com" userId="430b614f54b2cd56" providerId="LiveId" clId="{B5736157-E4E5-4DA1-93B1-001C35559750}" dt="2019-09-04T23:28:02.750" v="3151" actId="20577"/>
        <pc:sldMkLst>
          <pc:docMk/>
          <pc:sldMk cId="703347885" sldId="272"/>
        </pc:sldMkLst>
        <pc:spChg chg="mod">
          <ac:chgData name="williamskelly835@gmail.com" userId="430b614f54b2cd56" providerId="LiveId" clId="{B5736157-E4E5-4DA1-93B1-001C35559750}" dt="2019-08-30T15:40:07.270" v="2495" actId="27636"/>
          <ac:spMkLst>
            <pc:docMk/>
            <pc:sldMk cId="703347885" sldId="272"/>
            <ac:spMk id="2" creationId="{C880E32B-5B4A-42F4-A695-ABF929F5FE92}"/>
          </ac:spMkLst>
        </pc:spChg>
        <pc:spChg chg="mod">
          <ac:chgData name="williamskelly835@gmail.com" userId="430b614f54b2cd56" providerId="LiveId" clId="{B5736157-E4E5-4DA1-93B1-001C35559750}" dt="2019-08-30T15:40:47.399" v="2546" actId="207"/>
          <ac:spMkLst>
            <pc:docMk/>
            <pc:sldMk cId="703347885" sldId="272"/>
            <ac:spMk id="3" creationId="{D3AEE90A-BF1B-437A-B30E-041927F981B0}"/>
          </ac:spMkLst>
        </pc:spChg>
        <pc:spChg chg="mod">
          <ac:chgData name="williamskelly835@gmail.com" userId="430b614f54b2cd56" providerId="LiveId" clId="{B5736157-E4E5-4DA1-93B1-001C35559750}" dt="2019-08-30T15:42:56.453" v="2720" actId="207"/>
          <ac:spMkLst>
            <pc:docMk/>
            <pc:sldMk cId="703347885" sldId="272"/>
            <ac:spMk id="4" creationId="{BAEE43C5-D46A-4252-8406-22170A9EFE9E}"/>
          </ac:spMkLst>
        </pc:spChg>
        <pc:spChg chg="mod">
          <ac:chgData name="williamskelly835@gmail.com" userId="430b614f54b2cd56" providerId="LiveId" clId="{B5736157-E4E5-4DA1-93B1-001C35559750}" dt="2019-08-30T15:40:50.793" v="2547" actId="207"/>
          <ac:spMkLst>
            <pc:docMk/>
            <pc:sldMk cId="703347885" sldId="272"/>
            <ac:spMk id="5" creationId="{C3148E71-56EF-4B6E-8C99-82659839F449}"/>
          </ac:spMkLst>
        </pc:spChg>
        <pc:spChg chg="mod">
          <ac:chgData name="williamskelly835@gmail.com" userId="430b614f54b2cd56" providerId="LiveId" clId="{B5736157-E4E5-4DA1-93B1-001C35559750}" dt="2019-09-04T23:28:02.750" v="3151" actId="20577"/>
          <ac:spMkLst>
            <pc:docMk/>
            <pc:sldMk cId="703347885" sldId="272"/>
            <ac:spMk id="6" creationId="{9C6E6A59-06D8-40A8-A308-127F78CD4B71}"/>
          </ac:spMkLst>
        </pc:spChg>
      </pc:sldChg>
      <pc:sldChg chg="modSp add">
        <pc:chgData name="williamskelly835@gmail.com" userId="430b614f54b2cd56" providerId="LiveId" clId="{B5736157-E4E5-4DA1-93B1-001C35559750}" dt="2019-09-04T23:38:12.649" v="3178" actId="20577"/>
        <pc:sldMkLst>
          <pc:docMk/>
          <pc:sldMk cId="2689517576" sldId="273"/>
        </pc:sldMkLst>
        <pc:spChg chg="mod">
          <ac:chgData name="williamskelly835@gmail.com" userId="430b614f54b2cd56" providerId="LiveId" clId="{B5736157-E4E5-4DA1-93B1-001C35559750}" dt="2019-09-04T23:38:12.649" v="3178" actId="20577"/>
          <ac:spMkLst>
            <pc:docMk/>
            <pc:sldMk cId="2689517576" sldId="273"/>
            <ac:spMk id="2" creationId="{F6C99A47-7793-436E-A076-DD22CC16574F}"/>
          </ac:spMkLst>
        </pc:spChg>
        <pc:spChg chg="mod">
          <ac:chgData name="williamskelly835@gmail.com" userId="430b614f54b2cd56" providerId="LiveId" clId="{B5736157-E4E5-4DA1-93B1-001C35559750}" dt="2019-09-04T23:37:56.225" v="3165" actId="20577"/>
          <ac:spMkLst>
            <pc:docMk/>
            <pc:sldMk cId="2689517576" sldId="273"/>
            <ac:spMk id="3" creationId="{42BF0776-6553-4CFF-A719-7744BC2D5C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B7E1D-04C0-4C38-B74A-8179192EEF0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4CC43-97B4-4E33-B072-2D5B974A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53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498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63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9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95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43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62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171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8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52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400DF-0AE9-4CA5-9468-4C64EED5A152}" type="datetimeFigureOut">
              <a:rPr lang="en-CA" smtClean="0"/>
              <a:t>2021-08-26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4FE2-3550-4728-B70F-835AA79C6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9530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S7mBbXxJYA" TargetMode="External"/><Relationship Id="rId2" Type="http://schemas.openxmlformats.org/officeDocument/2006/relationships/hyperlink" Target="https://www.youtube.com/watch?v=Eqs3BeCxLe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ceont.ca/ontario-catholic-curriculu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6dCxo7t_a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2952328" cy="3096344"/>
          </a:xfrm>
        </p:spPr>
        <p:txBody>
          <a:bodyPr>
            <a:noAutofit/>
          </a:bodyPr>
          <a:lstStyle/>
          <a:p>
            <a:r>
              <a:rPr lang="en-CA" sz="4800" dirty="0">
                <a:solidFill>
                  <a:srgbClr val="FFFF00"/>
                </a:solidFill>
              </a:rPr>
              <a:t>How Can We Define Religion?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908720"/>
            <a:ext cx="4978072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F723C4-0B5A-43C9-A3B8-C1BFD43BF6C5}"/>
              </a:ext>
            </a:extLst>
          </p:cNvPr>
          <p:cNvSpPr txBox="1"/>
          <p:nvPr/>
        </p:nvSpPr>
        <p:spPr>
          <a:xfrm>
            <a:off x="647564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*Copy the information that is yellow.</a:t>
            </a:r>
          </a:p>
        </p:txBody>
      </p:sp>
      <p:pic>
        <p:nvPicPr>
          <p:cNvPr id="1026" name="Picture 2" descr="Image result for no cell phone signs">
            <a:extLst>
              <a:ext uri="{FF2B5EF4-FFF2-40B4-BE49-F238E27FC236}">
                <a16:creationId xmlns:a16="http://schemas.microsoft.com/office/drawing/2014/main" id="{04DD6092-345B-4700-A6BF-6A2D41B0D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1320738" cy="132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37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C18D-F65D-4F61-A4F7-7EC4E5C5F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FF00"/>
                </a:solidFill>
              </a:rPr>
              <a:t>Authentic Religion vs Cults/Extremism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44F1E-68F4-4EAE-8827-1AFB47BEE4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Authentic Religion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49033-484B-4D10-BB3B-4BE481F04A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A significant founder who introduced the development of the faith.</a:t>
            </a:r>
          </a:p>
          <a:p>
            <a:r>
              <a:rPr lang="en-CA" dirty="0">
                <a:solidFill>
                  <a:srgbClr val="FFFF00"/>
                </a:solidFill>
              </a:rPr>
              <a:t>Religious leaders are the authority of the faith and are humble </a:t>
            </a:r>
            <a:r>
              <a:rPr lang="en-CA" dirty="0"/>
              <a:t>(ex. Pope Francis).</a:t>
            </a:r>
          </a:p>
          <a:p>
            <a:r>
              <a:rPr lang="en-CA" dirty="0">
                <a:solidFill>
                  <a:srgbClr val="FFFF00"/>
                </a:solidFill>
              </a:rPr>
              <a:t>Leaders do not control or dominate the followers of the faith.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C4000-F758-4EE1-ABA2-374AE9BF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Cults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3730D0-3616-44A4-9EA9-53CDE8DCF4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Most cults are focused on a living leader who 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>
                <a:solidFill>
                  <a:srgbClr val="FFFF00"/>
                </a:solidFill>
              </a:rPr>
              <a:t>Charismatic </a:t>
            </a:r>
            <a:r>
              <a:rPr lang="en-CA" dirty="0"/>
              <a:t>(compelling charm)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>
                <a:solidFill>
                  <a:srgbClr val="FFFF00"/>
                </a:solidFill>
              </a:rPr>
              <a:t>Called to save humanity (</a:t>
            </a:r>
            <a:r>
              <a:rPr lang="en-CA" b="1" dirty="0">
                <a:solidFill>
                  <a:srgbClr val="FFFF00"/>
                </a:solidFill>
              </a:rPr>
              <a:t>false prophet</a:t>
            </a:r>
            <a:r>
              <a:rPr lang="en-CA" dirty="0">
                <a:solidFill>
                  <a:srgbClr val="FFFF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>
                <a:solidFill>
                  <a:srgbClr val="FFFF00"/>
                </a:solidFill>
              </a:rPr>
              <a:t>Dominant and demanding </a:t>
            </a:r>
            <a:r>
              <a:rPr lang="en-CA" dirty="0"/>
              <a:t>(followers have little independent thinking)</a:t>
            </a:r>
          </a:p>
        </p:txBody>
      </p:sp>
    </p:spTree>
    <p:extLst>
      <p:ext uri="{BB962C8B-B14F-4D97-AF65-F5344CB8AC3E}">
        <p14:creationId xmlns:p14="http://schemas.microsoft.com/office/powerpoint/2010/main" val="2837773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3208-6F07-4C91-9AAD-3DD318F3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Time for a Kahoot!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2BD66-A7B7-4F7A-B76A-DAAA12B5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Now you are invited to participate in a short Kahoot review game to see if you can distinguish between authentic religion and cults/extremism.</a:t>
            </a:r>
          </a:p>
          <a:p>
            <a:r>
              <a:rPr lang="en-CA" dirty="0"/>
              <a:t>Take out your phone, visit the kahoot site for students, and then wait for the group ID to pop up and then join in!</a:t>
            </a:r>
          </a:p>
        </p:txBody>
      </p:sp>
    </p:spTree>
    <p:extLst>
      <p:ext uri="{BB962C8B-B14F-4D97-AF65-F5344CB8AC3E}">
        <p14:creationId xmlns:p14="http://schemas.microsoft.com/office/powerpoint/2010/main" val="393800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9A47-7793-436E-A076-DD22CC16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Cult Video Clips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F0776-6553-4CFF-A719-7744BC2D5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https://www.youtube.com/watch?v=Eqs3BeCxLe8</a:t>
            </a:r>
            <a:endParaRPr lang="en-CA" dirty="0"/>
          </a:p>
          <a:p>
            <a:r>
              <a:rPr lang="en-CA" dirty="0">
                <a:hlinkClick r:id="rId3"/>
              </a:rPr>
              <a:t>https://www.youtube.com/watch?v=qS7mBbXxJYA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951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2C6D-4425-49AE-BC94-688B5A8E5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5449B-9476-4E5A-B409-DC0757C0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Institute for Catholic Education.  Retrieved from </a:t>
            </a:r>
            <a:r>
              <a:rPr lang="en-CA" dirty="0">
                <a:hlinkClick r:id="rId2"/>
              </a:rPr>
              <a:t>https://iceont.ca/ontario-catholic-curriculum/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889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056784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CA" dirty="0">
                <a:hlinkClick r:id="rId2"/>
              </a:rPr>
              <a:t>Video Introduction to the World Religions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63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3"/>
                </a:solidFill>
              </a:rPr>
              <a:t>How can we define religion?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How do you define “beauty” or “wisdom?”</a:t>
            </a:r>
          </a:p>
          <a:p>
            <a:r>
              <a:rPr lang="en-CA" sz="3600" dirty="0"/>
              <a:t>It is difficult to define religion because religion is so complex and there are so many different views on religion.</a:t>
            </a:r>
          </a:p>
          <a:p>
            <a:r>
              <a:rPr lang="en-CA" sz="3600" dirty="0"/>
              <a:t>Usually a definition of religion is either </a:t>
            </a:r>
            <a:r>
              <a:rPr lang="en-CA" sz="3600" u="sng" dirty="0"/>
              <a:t>too narrow </a:t>
            </a:r>
            <a:r>
              <a:rPr lang="en-CA" sz="3600" dirty="0"/>
              <a:t>or </a:t>
            </a:r>
            <a:r>
              <a:rPr lang="en-CA" sz="3600" u="sng" dirty="0"/>
              <a:t>too broad</a:t>
            </a:r>
            <a:r>
              <a:rPr lang="en-CA" sz="3600" dirty="0"/>
              <a:t>. 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80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solidFill>
                  <a:srgbClr val="FFFF00"/>
                </a:solidFill>
              </a:rPr>
              <a:t>1. An </a:t>
            </a:r>
            <a:r>
              <a:rPr lang="en-CA" sz="4000" b="1" u="sng" dirty="0">
                <a:solidFill>
                  <a:srgbClr val="FFFF00"/>
                </a:solidFill>
              </a:rPr>
              <a:t>institution</a:t>
            </a:r>
            <a:r>
              <a:rPr lang="en-CA" sz="4000" b="1" dirty="0">
                <a:solidFill>
                  <a:srgbClr val="FFFF00"/>
                </a:solidFill>
              </a:rPr>
              <a:t> designed to help its members express their beliefs in a divine power(s).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89040"/>
            <a:ext cx="3168352" cy="2560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Two definitions for religion are:</a:t>
            </a:r>
          </a:p>
        </p:txBody>
      </p:sp>
    </p:spTree>
    <p:extLst>
      <p:ext uri="{BB962C8B-B14F-4D97-AF65-F5344CB8AC3E}">
        <p14:creationId xmlns:p14="http://schemas.microsoft.com/office/powerpoint/2010/main" val="262299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3"/>
            <a:ext cx="8496944" cy="6074893"/>
          </a:xfrm>
        </p:spPr>
        <p:txBody>
          <a:bodyPr>
            <a:normAutofit/>
          </a:bodyPr>
          <a:lstStyle/>
          <a:p>
            <a:r>
              <a:rPr lang="en-CA" sz="4000" b="1" dirty="0">
                <a:solidFill>
                  <a:srgbClr val="FFFF00"/>
                </a:solidFill>
              </a:rPr>
              <a:t>2. A way of seeing, thinking, and acting inspired by questions about what things mean.</a:t>
            </a:r>
          </a:p>
          <a:p>
            <a:pPr marL="0" indent="0">
              <a:buNone/>
            </a:pPr>
            <a:endParaRPr lang="en-CA" sz="4000" b="1" dirty="0">
              <a:solidFill>
                <a:srgbClr val="FFFF00"/>
              </a:solidFill>
            </a:endParaRPr>
          </a:p>
          <a:p>
            <a:r>
              <a:rPr lang="en-CA" b="1" dirty="0"/>
              <a:t>   </a:t>
            </a:r>
            <a:r>
              <a:rPr lang="en-CA" b="1" dirty="0">
                <a:solidFill>
                  <a:srgbClr val="FFFF00"/>
                </a:solidFill>
              </a:rPr>
              <a:t> </a:t>
            </a:r>
            <a:r>
              <a:rPr lang="en-CA" sz="3600" b="1" dirty="0"/>
              <a:t>Where did we come from?</a:t>
            </a:r>
          </a:p>
          <a:p>
            <a:r>
              <a:rPr lang="en-CA" sz="3600" b="1" dirty="0"/>
              <a:t>    What is our destiny?</a:t>
            </a:r>
          </a:p>
          <a:p>
            <a:r>
              <a:rPr lang="en-CA" sz="3600" b="1" dirty="0"/>
              <a:t>    How should we live?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218" y="3717032"/>
            <a:ext cx="2725854" cy="2762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452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i="1" dirty="0" err="1">
                <a:solidFill>
                  <a:srgbClr val="FFFF00"/>
                </a:solidFill>
              </a:rPr>
              <a:t>Religio</a:t>
            </a:r>
            <a:r>
              <a:rPr lang="en-CA" sz="5400" dirty="0">
                <a:solidFill>
                  <a:srgbClr val="FFFF00"/>
                </a:solidFill>
              </a:rPr>
              <a:t> = “To Bind”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b="1" dirty="0">
                <a:solidFill>
                  <a:srgbClr val="FFFF00"/>
                </a:solidFill>
              </a:rPr>
              <a:t>Our word “religion” comes from the Latin word “</a:t>
            </a:r>
            <a:r>
              <a:rPr lang="en-CA" sz="3600" b="1" dirty="0" err="1">
                <a:solidFill>
                  <a:srgbClr val="FFFF00"/>
                </a:solidFill>
              </a:rPr>
              <a:t>religio</a:t>
            </a:r>
            <a:r>
              <a:rPr lang="en-CA" sz="3600" b="1" dirty="0">
                <a:solidFill>
                  <a:srgbClr val="FFFF00"/>
                </a:solidFill>
              </a:rPr>
              <a:t>” which means “to bind.”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40" y="3573016"/>
            <a:ext cx="3497938" cy="2667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7"/>
            <a:ext cx="3568034" cy="2667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704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>
                <a:solidFill>
                  <a:schemeClr val="accent3"/>
                </a:solidFill>
              </a:rPr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4000" b="1" dirty="0">
                <a:solidFill>
                  <a:srgbClr val="FFFF00"/>
                </a:solidFill>
              </a:rPr>
              <a:t>Religious people bind themselves to each other and to God (or spiritual being(s)).</a:t>
            </a:r>
          </a:p>
          <a:p>
            <a:r>
              <a:rPr lang="en-CA" sz="4000" dirty="0"/>
              <a:t>Religious belief includes obligations like worshiping God and living a moral life.</a:t>
            </a:r>
          </a:p>
          <a:p>
            <a:r>
              <a:rPr lang="en-CA" sz="4000" dirty="0"/>
              <a:t>Community is essential in Religion.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162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1B92-99F7-4237-BCB1-17F5A219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92D050"/>
                </a:solidFill>
              </a:rPr>
              <a:t>Authentic Religion vs Cults/Extremism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76777-0C9B-4CE5-ACF1-12AA30BC2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05630"/>
            <a:ext cx="4040188" cy="639762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Authentic Religions: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49B65-8620-4CDA-B546-5759AEF74A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FFFF00"/>
                </a:solidFill>
              </a:rPr>
              <a:t>A strong sense of family, community, and justice.</a:t>
            </a:r>
          </a:p>
          <a:p>
            <a:r>
              <a:rPr lang="en-CA" dirty="0"/>
              <a:t>Concern is expressed for unity, peace, the environment, the welfare of others, etc.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6EF2D-9B8D-4E57-BF5C-033CFAC96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4" y="1156494"/>
            <a:ext cx="4041775" cy="639762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Cults/Extremism: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41BD1-7661-4015-9EA4-1B6D6B6B94E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FFFF00"/>
                </a:solidFill>
              </a:rPr>
              <a:t>Most cults require members to sever ties with those who don’t follow the teachings and only socialize with people from the group.</a:t>
            </a:r>
          </a:p>
          <a:p>
            <a:r>
              <a:rPr lang="en-CA" dirty="0"/>
              <a:t>They are usually isolated in one area and try to foster a “family” atmosphere.</a:t>
            </a:r>
          </a:p>
          <a:p>
            <a:r>
              <a:rPr lang="en-CA" dirty="0"/>
              <a:t>Members must devote inordinate amounts of time to the group.</a:t>
            </a:r>
          </a:p>
        </p:txBody>
      </p:sp>
    </p:spTree>
    <p:extLst>
      <p:ext uri="{BB962C8B-B14F-4D97-AF65-F5344CB8AC3E}">
        <p14:creationId xmlns:p14="http://schemas.microsoft.com/office/powerpoint/2010/main" val="190849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541-D85D-4AB6-A0DE-35359E1B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92D050"/>
                </a:solidFill>
              </a:rPr>
              <a:t>Authentic Religion vs Cults/Extremism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6667A-78F5-4F6E-A37D-A0A11FA9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585" y="1205630"/>
            <a:ext cx="4040188" cy="639762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Authentic Religions: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02EB6-BB14-47D3-82A9-C21FCCBA6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585" y="1988840"/>
            <a:ext cx="4040188" cy="3951288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Have a creed </a:t>
            </a:r>
            <a:r>
              <a:rPr lang="en-CA" sz="2800" dirty="0"/>
              <a:t>(outlines their belief system and gives believers a guideline for living).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E9E50-659C-4BF6-B16C-3EDC5907A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4" y="1205630"/>
            <a:ext cx="4041775" cy="639762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Cults/Extremism: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0F999-A0A9-49D6-A745-CDFB47711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55976" y="1903276"/>
            <a:ext cx="4464495" cy="449448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Have </a:t>
            </a:r>
            <a:r>
              <a:rPr lang="en-CA" b="1" dirty="0">
                <a:solidFill>
                  <a:srgbClr val="FFFF00"/>
                </a:solidFill>
              </a:rPr>
              <a:t>apocalyptic beliefs: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>
                <a:solidFill>
                  <a:srgbClr val="FFFF00"/>
                </a:solidFill>
              </a:rPr>
              <a:t>  the leader’s preaching is heavily dependent on the end of the world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>
                <a:solidFill>
                  <a:srgbClr val="FFFF00"/>
                </a:solidFill>
              </a:rPr>
              <a:t>not to be questioned</a:t>
            </a:r>
          </a:p>
          <a:p>
            <a:r>
              <a:rPr lang="en-CA" dirty="0">
                <a:solidFill>
                  <a:srgbClr val="FFFF00"/>
                </a:solidFill>
              </a:rPr>
              <a:t>Suicide is offered as an escape</a:t>
            </a:r>
          </a:p>
          <a:p>
            <a:r>
              <a:rPr lang="en-CA" dirty="0">
                <a:solidFill>
                  <a:srgbClr val="FFFF00"/>
                </a:solidFill>
              </a:rPr>
              <a:t>Intense personal training into the dogma of the cult is often involved.</a:t>
            </a:r>
          </a:p>
          <a:p>
            <a:r>
              <a:rPr lang="en-CA" dirty="0">
                <a:solidFill>
                  <a:srgbClr val="FFFF00"/>
                </a:solidFill>
              </a:rPr>
              <a:t>Cult leader’s teachings = good &amp; outside world = bad.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633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0E32B-5B4A-42F4-A695-ABF929F5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FF00"/>
                </a:solidFill>
              </a:rPr>
              <a:t>Authentic Religion vs Cults/Extremism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EE90A-BF1B-437A-B30E-041927F981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Authentic Religions: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E43C5-D46A-4252-8406-22170A9EFE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Code of conduct/ethics that guides believers.</a:t>
            </a:r>
          </a:p>
          <a:p>
            <a:r>
              <a:rPr lang="en-CA" dirty="0">
                <a:solidFill>
                  <a:srgbClr val="FFFF00"/>
                </a:solidFill>
              </a:rPr>
              <a:t>Offer set of answers to important life questions.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48E71-56EF-4B6E-8C99-82659839F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Cults/Extremism: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E6A59-06D8-40A8-A308-127F78CD4B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Focus on a conduct that involves altering the members’ behaviour </a:t>
            </a:r>
            <a:r>
              <a:rPr lang="en-CA" dirty="0"/>
              <a:t>(not always for the better).</a:t>
            </a:r>
          </a:p>
          <a:p>
            <a:r>
              <a:rPr lang="en-CA" dirty="0">
                <a:solidFill>
                  <a:srgbClr val="FFFF00"/>
                </a:solidFill>
              </a:rPr>
              <a:t>Mind-numbing techniques are used to influence followers</a:t>
            </a:r>
            <a:r>
              <a:rPr lang="en-CA" dirty="0"/>
              <a:t> (supress questions/doubts).</a:t>
            </a:r>
          </a:p>
          <a:p>
            <a:r>
              <a:rPr lang="en-CA" dirty="0">
                <a:solidFill>
                  <a:srgbClr val="FFFF00"/>
                </a:solidFill>
              </a:rPr>
              <a:t>Leaving the “faith” is physically difficult.</a:t>
            </a:r>
          </a:p>
        </p:txBody>
      </p:sp>
    </p:spTree>
    <p:extLst>
      <p:ext uri="{BB962C8B-B14F-4D97-AF65-F5344CB8AC3E}">
        <p14:creationId xmlns:p14="http://schemas.microsoft.com/office/powerpoint/2010/main" val="70334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452</TotalTime>
  <Words>627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How Can We Define Religion?</vt:lpstr>
      <vt:lpstr>How can we define religion?</vt:lpstr>
      <vt:lpstr>Two definitions for religion are:</vt:lpstr>
      <vt:lpstr>PowerPoint Presentation</vt:lpstr>
      <vt:lpstr>Religio = “To Bind”</vt:lpstr>
      <vt:lpstr>So…</vt:lpstr>
      <vt:lpstr>Authentic Religion vs Cults/Extremism</vt:lpstr>
      <vt:lpstr>Authentic Religion vs Cults/Extremism</vt:lpstr>
      <vt:lpstr>Authentic Religion vs Cults/Extremism</vt:lpstr>
      <vt:lpstr>Authentic Religion vs Cults/Extremism</vt:lpstr>
      <vt:lpstr>Time for a Kahoot!</vt:lpstr>
      <vt:lpstr>Cult Video Clips</vt:lpstr>
      <vt:lpstr>Source</vt:lpstr>
      <vt:lpstr>Video Introduction to the World Religions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Study of the World’s Religions</dc:title>
  <dc:creator>Mary B</dc:creator>
  <cp:lastModifiedBy>Kelly Williams</cp:lastModifiedBy>
  <cp:revision>20</cp:revision>
  <dcterms:created xsi:type="dcterms:W3CDTF">2014-09-07T17:43:23Z</dcterms:created>
  <dcterms:modified xsi:type="dcterms:W3CDTF">2021-08-26T14:22:09Z</dcterms:modified>
</cp:coreProperties>
</file>