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5BF85D3-0B08-4725-B41E-C793F83330C2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0316020-302D-4804-BB88-EC6725A76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3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Four Aims or Goals of Life in Hinduism</a:t>
            </a:r>
          </a:p>
        </p:txBody>
      </p:sp>
    </p:spTree>
    <p:extLst>
      <p:ext uri="{BB962C8B-B14F-4D97-AF65-F5344CB8AC3E}">
        <p14:creationId xmlns:p14="http://schemas.microsoft.com/office/powerpoint/2010/main" val="338320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863" y="962599"/>
            <a:ext cx="7372115" cy="50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0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Aims or Goals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15451"/>
          </a:xfrm>
        </p:spPr>
        <p:txBody>
          <a:bodyPr>
            <a:normAutofit/>
          </a:bodyPr>
          <a:lstStyle/>
          <a:p>
            <a:r>
              <a:rPr lang="en-US" sz="2800" dirty="0"/>
              <a:t> The four aims/goals constitute for a Hindu a personal value system.</a:t>
            </a:r>
          </a:p>
          <a:p>
            <a:r>
              <a:rPr lang="en-US" sz="2800" dirty="0"/>
              <a:t> This value system incorporates a Hindu’s material desires and spiritual needs.</a:t>
            </a:r>
          </a:p>
        </p:txBody>
      </p:sp>
    </p:spTree>
    <p:extLst>
      <p:ext uri="{BB962C8B-B14F-4D97-AF65-F5344CB8AC3E}">
        <p14:creationId xmlns:p14="http://schemas.microsoft.com/office/powerpoint/2010/main" val="360907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Moksha</a:t>
            </a:r>
            <a:r>
              <a:rPr lang="en-US" sz="2800" dirty="0"/>
              <a:t>: Leading the soul toward salvation through honest and moral actions.</a:t>
            </a:r>
          </a:p>
          <a:p>
            <a:r>
              <a:rPr lang="en-US" sz="2800" dirty="0"/>
              <a:t> When one has attained Moksha, he or she is free from samsara. </a:t>
            </a:r>
          </a:p>
          <a:p>
            <a:r>
              <a:rPr lang="en-US" sz="2800" dirty="0"/>
              <a:t> </a:t>
            </a:r>
            <a:r>
              <a:rPr lang="en-US" sz="2800" b="1" dirty="0"/>
              <a:t>Samsara</a:t>
            </a:r>
            <a:r>
              <a:rPr lang="en-US" sz="2800" dirty="0"/>
              <a:t>: The law of birth, death, and rebirth, or the process of reincarnation.</a:t>
            </a:r>
          </a:p>
        </p:txBody>
      </p:sp>
    </p:spTree>
    <p:extLst>
      <p:ext uri="{BB962C8B-B14F-4D97-AF65-F5344CB8AC3E}">
        <p14:creationId xmlns:p14="http://schemas.microsoft.com/office/powerpoint/2010/main" val="142999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Dharma</a:t>
            </a:r>
            <a:r>
              <a:rPr lang="en-US" sz="2800" dirty="0"/>
              <a:t>: Conducting one’s duties with compassion toward all beings, forbearance, absence of jealously, purity, tranquility, goodness, absence of cruelty, and absence of greed.</a:t>
            </a:r>
          </a:p>
        </p:txBody>
      </p:sp>
    </p:spTree>
    <p:extLst>
      <p:ext uri="{BB962C8B-B14F-4D97-AF65-F5344CB8AC3E}">
        <p14:creationId xmlns:p14="http://schemas.microsoft.com/office/powerpoint/2010/main" val="122179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 err="1"/>
              <a:t>Artha</a:t>
            </a:r>
            <a:r>
              <a:rPr lang="en-US" sz="2800" dirty="0"/>
              <a:t>: Earning money by honest means to provide for the family; acquiring wealth and power.</a:t>
            </a:r>
          </a:p>
        </p:txBody>
      </p:sp>
    </p:spTree>
    <p:extLst>
      <p:ext uri="{BB962C8B-B14F-4D97-AF65-F5344CB8AC3E}">
        <p14:creationId xmlns:p14="http://schemas.microsoft.com/office/powerpoint/2010/main" val="337579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Kama</a:t>
            </a:r>
            <a:r>
              <a:rPr lang="en-US" sz="2800" dirty="0"/>
              <a:t>: Pursuing love and physical pleasures to balance life and sanctify marriage.</a:t>
            </a:r>
          </a:p>
        </p:txBody>
      </p:sp>
    </p:spTree>
    <p:extLst>
      <p:ext uri="{BB962C8B-B14F-4D97-AF65-F5344CB8AC3E}">
        <p14:creationId xmlns:p14="http://schemas.microsoft.com/office/powerpoint/2010/main" val="3144982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</TotalTime>
  <Words>167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Quotable</vt:lpstr>
      <vt:lpstr>The Four Aims or Goals of Life in Hinduism</vt:lpstr>
      <vt:lpstr>PowerPoint Presentation</vt:lpstr>
      <vt:lpstr>The Four Aims or Goals of Life</vt:lpstr>
      <vt:lpstr>Goal 1</vt:lpstr>
      <vt:lpstr>Goal 2</vt:lpstr>
      <vt:lpstr>Goal 3</vt:lpstr>
      <vt:lpstr>Goal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Aims or Goals of Life</dc:title>
  <dc:creator>Williams, Kelly A</dc:creator>
  <cp:lastModifiedBy>Williams, Kelly A</cp:lastModifiedBy>
  <cp:revision>7</cp:revision>
  <cp:lastPrinted>2017-05-30T12:27:28Z</cp:lastPrinted>
  <dcterms:created xsi:type="dcterms:W3CDTF">2017-05-30T11:41:19Z</dcterms:created>
  <dcterms:modified xsi:type="dcterms:W3CDTF">2017-05-30T12:32:43Z</dcterms:modified>
</cp:coreProperties>
</file>