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Four Stages of Hindu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The four stages of life represent the social aspect of karma since they define the actions for which people are responsible for in society.</a:t>
            </a:r>
          </a:p>
          <a:p>
            <a:r>
              <a:rPr lang="en-US" sz="2400" dirty="0" smtClean="0"/>
              <a:t> Women do not enter the last two stages.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Very few men enter the stage of ascetic.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63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1: Student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 smtClean="0"/>
              <a:t>Discipline the mind and body</a:t>
            </a:r>
          </a:p>
          <a:p>
            <a:r>
              <a:rPr lang="en-US" sz="2400" dirty="0" smtClean="0"/>
              <a:t> Gain knowledge</a:t>
            </a:r>
          </a:p>
          <a:p>
            <a:r>
              <a:rPr lang="en-US" sz="2400" dirty="0" smtClean="0"/>
              <a:t> Learn rules and rituals of Hinduism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Show respect toward elders</a:t>
            </a:r>
            <a:endParaRPr lang="en-US" sz="2400" dirty="0"/>
          </a:p>
        </p:txBody>
      </p:sp>
      <p:pic>
        <p:nvPicPr>
          <p:cNvPr id="2050" name="Picture 2" descr="Image result for student stage hindu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568" y="486603"/>
            <a:ext cx="4616364" cy="346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0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2: Householder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 smtClean="0"/>
              <a:t>Marry and have a family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Provide for the family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Care for family elders</a:t>
            </a:r>
          </a:p>
          <a:p>
            <a:r>
              <a:rPr lang="en-US" sz="2400" dirty="0"/>
              <a:t> </a:t>
            </a:r>
            <a:r>
              <a:rPr lang="en-US" sz="2400" dirty="0"/>
              <a:t>P</a:t>
            </a:r>
            <a:r>
              <a:rPr lang="en-US" sz="2400" dirty="0" smtClean="0"/>
              <a:t>ractice </a:t>
            </a:r>
            <a:r>
              <a:rPr lang="en-US" sz="2400" dirty="0" smtClean="0"/>
              <a:t>social and religious traditions</a:t>
            </a:r>
            <a:endParaRPr lang="en-US" sz="2400" dirty="0"/>
          </a:p>
        </p:txBody>
      </p:sp>
      <p:pic>
        <p:nvPicPr>
          <p:cNvPr id="1026" name="Picture 2" descr="Image result for householder stage hindu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80" y="447188"/>
            <a:ext cx="437197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5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3: Forest Dweller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Retire and transmit household duties to wife or son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Read and study</a:t>
            </a:r>
          </a:p>
          <a:p>
            <a:r>
              <a:rPr lang="en-US" sz="2400" dirty="0" smtClean="0"/>
              <a:t> Participate in religious pilgrimages</a:t>
            </a:r>
            <a:endParaRPr lang="en-US" sz="2400" dirty="0"/>
          </a:p>
        </p:txBody>
      </p:sp>
      <p:pic>
        <p:nvPicPr>
          <p:cNvPr id="3074" name="Picture 2" descr="Image result for forest dweller stage hindu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99" y="447188"/>
            <a:ext cx="3941891" cy="262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7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4: Ascetic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Give up worldly life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Wander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Meditate</a:t>
            </a:r>
          </a:p>
          <a:p>
            <a:r>
              <a:rPr lang="en-US" sz="2400" dirty="0" smtClean="0"/>
              <a:t>Attain salvation</a:t>
            </a:r>
            <a:endParaRPr lang="en-US" sz="2400" dirty="0"/>
          </a:p>
        </p:txBody>
      </p:sp>
      <p:pic>
        <p:nvPicPr>
          <p:cNvPr id="4098" name="Picture 2" descr="Image result for ascetic stage hindu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874" y="614877"/>
            <a:ext cx="5271273" cy="351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9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43</TotalTime>
  <Words>143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2</vt:lpstr>
      <vt:lpstr>Quotable</vt:lpstr>
      <vt:lpstr>The Four Stages of Hindu Life</vt:lpstr>
      <vt:lpstr>Introduction</vt:lpstr>
      <vt:lpstr>Stage 1: Student </vt:lpstr>
      <vt:lpstr>Stage 2: Householder </vt:lpstr>
      <vt:lpstr>Stage 3: Forest Dweller</vt:lpstr>
      <vt:lpstr>Stage 4: Ascetic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12</cp:revision>
  <dcterms:created xsi:type="dcterms:W3CDTF">2017-03-21T13:37:03Z</dcterms:created>
  <dcterms:modified xsi:type="dcterms:W3CDTF">2017-03-24T15:38:46Z</dcterms:modified>
</cp:coreProperties>
</file>