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kville.ss.yrdsb.edu.on.ca/history/religion/unit2lp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Paths to Salvation in Hinduism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6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ultimate </a:t>
            </a:r>
            <a:r>
              <a:rPr lang="en-US" dirty="0"/>
              <a:t>g</a:t>
            </a:r>
            <a:r>
              <a:rPr lang="en-US" dirty="0" smtClean="0"/>
              <a:t>oal in Hinduism?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The ultimate goal of Hinduism is </a:t>
            </a:r>
            <a:r>
              <a:rPr lang="en-US" sz="2400" b="1" dirty="0" smtClean="0"/>
              <a:t>moksha</a:t>
            </a:r>
            <a:r>
              <a:rPr lang="en-US" sz="2400" dirty="0" smtClean="0"/>
              <a:t> – freedom from the endless cycle of rebirths.</a:t>
            </a:r>
          </a:p>
          <a:p>
            <a:r>
              <a:rPr lang="en-US" sz="2400" dirty="0" smtClean="0"/>
              <a:t> In Hinduism, there are four paths to achieving moksha (salvation).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Each path can lead to salvation if the follower is sincere and consistent.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0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Devotion (Bhakti Yoga)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a simpler path of salvation, involving devotion and love towards a personal deity (eg. Shiva, Vishnu, Lakshmi).</a:t>
            </a:r>
          </a:p>
          <a:p>
            <a:r>
              <a:rPr lang="en-US" sz="2400" dirty="0" smtClean="0"/>
              <a:t>This path provides Hindus with an opportunity to worship Brahman in a more concrete way.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790" y="2494280"/>
            <a:ext cx="3610610" cy="3610610"/>
          </a:xfrm>
        </p:spPr>
      </p:pic>
    </p:spTree>
    <p:extLst>
      <p:ext uri="{BB962C8B-B14F-4D97-AF65-F5344CB8AC3E}">
        <p14:creationId xmlns:p14="http://schemas.microsoft.com/office/powerpoint/2010/main" val="40117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Action (Karma Yoga)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involves doing good deeds and thinking good thoughts.</a:t>
            </a:r>
          </a:p>
          <a:p>
            <a:r>
              <a:rPr lang="en-US" sz="2400" dirty="0" smtClean="0"/>
              <a:t>It leads to the accumulation of good karma.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83" y="2496820"/>
            <a:ext cx="4984315" cy="3638550"/>
          </a:xfrm>
        </p:spPr>
      </p:pic>
    </p:spTree>
    <p:extLst>
      <p:ext uri="{BB962C8B-B14F-4D97-AF65-F5344CB8AC3E}">
        <p14:creationId xmlns:p14="http://schemas.microsoft.com/office/powerpoint/2010/main" val="12200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Wisdom (Jnana Yoga)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2394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It is a complex path involving a teacher (guru).</a:t>
            </a:r>
          </a:p>
          <a:p>
            <a:r>
              <a:rPr lang="en-US" sz="2400" dirty="0" smtClean="0"/>
              <a:t>Followers learn about the relationship between the Brahman and atman, the nature of the universe, all explained by the scriptures.</a:t>
            </a:r>
          </a:p>
          <a:p>
            <a:r>
              <a:rPr lang="en-US" sz="2400" dirty="0" smtClean="0"/>
              <a:t> It involves following all of the traditional Hindu teachings and meditating regularly.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875" y="2654373"/>
            <a:ext cx="5194300" cy="2927204"/>
          </a:xfrm>
        </p:spPr>
      </p:pic>
    </p:spTree>
    <p:extLst>
      <p:ext uri="{BB962C8B-B14F-4D97-AF65-F5344CB8AC3E}">
        <p14:creationId xmlns:p14="http://schemas.microsoft.com/office/powerpoint/2010/main" val="1821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Meditation (Raja Yoga)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It is a path that involves achieving salvation through meditation on Brahman, the ultimate reality.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860" y="2769393"/>
            <a:ext cx="4465539" cy="2960847"/>
          </a:xfrm>
        </p:spPr>
      </p:pic>
    </p:spTree>
    <p:extLst>
      <p:ext uri="{BB962C8B-B14F-4D97-AF65-F5344CB8AC3E}">
        <p14:creationId xmlns:p14="http://schemas.microsoft.com/office/powerpoint/2010/main" val="2059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Deslippe</a:t>
            </a:r>
            <a:r>
              <a:rPr lang="en-US" dirty="0" smtClean="0"/>
              <a:t>, C., Harrison, M., van den </a:t>
            </a:r>
            <a:r>
              <a:rPr lang="en-US" dirty="0" err="1" smtClean="0"/>
              <a:t>Hengel</a:t>
            </a:r>
            <a:r>
              <a:rPr lang="en-US" dirty="0" smtClean="0"/>
              <a:t>, J., Miller, L., Stokes, S., &amp; Way Skinner, M. (2011). World Religions: A Canadian Catholic Perspective. Toronto, ON: </a:t>
            </a:r>
            <a:r>
              <a:rPr lang="en-US" dirty="0" err="1" smtClean="0"/>
              <a:t>Novalis</a:t>
            </a:r>
            <a:r>
              <a:rPr lang="en-US" dirty="0" smtClean="0"/>
              <a:t> Publishing Inc., p. 248.</a:t>
            </a:r>
          </a:p>
          <a:p>
            <a:r>
              <a:rPr lang="en-US" dirty="0" smtClean="0"/>
              <a:t>“Figures and Terms: Hinduism (Unit 2-a).” Retrieved from </a:t>
            </a:r>
            <a:r>
              <a:rPr lang="en-US" dirty="0" smtClean="0">
                <a:hlinkClick r:id="rId2"/>
              </a:rPr>
              <a:t>http://www.markville.ss.yrdsb.edu.on.ca/history/religion/unit2lp.html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45</TotalTime>
  <Words>286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Paths to Salvation in Hinduism</vt:lpstr>
      <vt:lpstr>What is the ultimate goal in Hinduism?</vt:lpstr>
      <vt:lpstr>The Path of Devotion (Bhakti Yoga)</vt:lpstr>
      <vt:lpstr>The Path of Action (Karma Yoga)</vt:lpstr>
      <vt:lpstr>The Path of Wisdom (Jnana Yoga)</vt:lpstr>
      <vt:lpstr>The Path of Meditation (Raja Yoga)</vt:lpstr>
      <vt:lpstr>Sources: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14</cp:revision>
  <dcterms:created xsi:type="dcterms:W3CDTF">2017-03-21T12:51:14Z</dcterms:created>
  <dcterms:modified xsi:type="dcterms:W3CDTF">2017-03-24T15:28:33Z</dcterms:modified>
</cp:coreProperties>
</file>