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091C9-3F24-400D-ADA2-EA53F8CB92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Primary vs. Secondary Sources</a:t>
            </a:r>
          </a:p>
        </p:txBody>
      </p:sp>
    </p:spTree>
    <p:extLst>
      <p:ext uri="{BB962C8B-B14F-4D97-AF65-F5344CB8AC3E}">
        <p14:creationId xmlns:p14="http://schemas.microsoft.com/office/powerpoint/2010/main" val="2174974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372A-39F2-48F0-AB3B-9BCDF561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DB356-B4EA-4169-9A19-6248D2E55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 am doing my homework for American politics, I read the commentaries by Supreme Court Justices on landmark cases.  What am I reading?</a:t>
            </a:r>
          </a:p>
        </p:txBody>
      </p:sp>
    </p:spTree>
    <p:extLst>
      <p:ext uri="{BB962C8B-B14F-4D97-AF65-F5344CB8AC3E}">
        <p14:creationId xmlns:p14="http://schemas.microsoft.com/office/powerpoint/2010/main" val="382887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455F-653B-4DAF-93F0-2B0519D5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11D1-D849-4A90-8707-7A2FEDD3E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friend Tim said I should read a book that he really liked.  He told me about it- it sounds really good!  When Tim talks about the book, what is he?</a:t>
            </a:r>
          </a:p>
        </p:txBody>
      </p:sp>
    </p:spTree>
    <p:extLst>
      <p:ext uri="{BB962C8B-B14F-4D97-AF65-F5344CB8AC3E}">
        <p14:creationId xmlns:p14="http://schemas.microsoft.com/office/powerpoint/2010/main" val="221014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786D-BA73-4C3F-B18C-0D2F3BDD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93DCF-3002-4357-B995-AED49018B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writing an essay about Sir John A Macdonald for my Canadian history class.  I used articles from Wikipedia.  What am I using?</a:t>
            </a:r>
          </a:p>
        </p:txBody>
      </p:sp>
    </p:spTree>
    <p:extLst>
      <p:ext uri="{BB962C8B-B14F-4D97-AF65-F5344CB8AC3E}">
        <p14:creationId xmlns:p14="http://schemas.microsoft.com/office/powerpoint/2010/main" val="159003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25E-BEAD-4890-AEBF-920BB3B6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Primary 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C40D5-3A1F-4AAD-86D3-75CDCCFCF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Primary sources are original records of the political, economic, artistic, scientific, social, and intellectual thoughts and achievements of specific historical periods.</a:t>
            </a:r>
          </a:p>
          <a:p>
            <a:r>
              <a:rPr lang="en-CA" dirty="0"/>
              <a:t>They are produced by the people who participated in and witnessed the past.</a:t>
            </a:r>
          </a:p>
          <a:p>
            <a:r>
              <a:rPr lang="en-CA" dirty="0"/>
              <a:t>They offer a variety of points of view and perspectives of events, issues, people, and places.</a:t>
            </a:r>
          </a:p>
          <a:p>
            <a:r>
              <a:rPr lang="en-CA" u="sng" dirty="0"/>
              <a:t>Key point</a:t>
            </a:r>
            <a:r>
              <a:rPr lang="en-CA" dirty="0"/>
              <a:t>: the records were used or created by someone with firsthand experience of an event.</a:t>
            </a:r>
          </a:p>
        </p:txBody>
      </p:sp>
    </p:spTree>
    <p:extLst>
      <p:ext uri="{BB962C8B-B14F-4D97-AF65-F5344CB8AC3E}">
        <p14:creationId xmlns:p14="http://schemas.microsoft.com/office/powerpoint/2010/main" val="221795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F8D3-9440-4D9C-B69E-2ED1E9532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Why is it important to use Primary Sources?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BC5A9-ED21-4C5D-BCFD-B2D91994C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They encourage deeper content exploration, active analysis, and thoughtful response. </a:t>
            </a:r>
          </a:p>
          <a:p>
            <a:r>
              <a:rPr lang="en-CA" dirty="0"/>
              <a:t>They can help people develop critical thinking skills by examining meaning, context, bias, purpose, point of view, etc.</a:t>
            </a:r>
          </a:p>
          <a:p>
            <a:r>
              <a:rPr lang="en-CA" dirty="0"/>
              <a:t>They foster learner-led inquiry as individuals construct knowledge by interacting with a variety of sources that represent different accounts of the past. </a:t>
            </a:r>
          </a:p>
          <a:p>
            <a:r>
              <a:rPr lang="en-CA" dirty="0"/>
              <a:t>They help people realize that history exists through interpretation that reflects the view points and biases of those doing the interpreting.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7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1885-50A2-4CC6-9B39-B265D5645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are Secondary Sources?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D5A13-B69B-43FB-A274-6AA45272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Secondary sources are documents, texts, images, and objects about an event created by someone who typically referenced the primary sources for their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5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61C0-3BFD-4137-A53F-7E5504EF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1E35-CF31-4FE1-97B2-5C5D3319F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was watching ESPN and one of the reporters said he had heard good reviews about a new sports movie.  When he talks about the movie, what is he?</a:t>
            </a:r>
          </a:p>
        </p:txBody>
      </p:sp>
    </p:spTree>
    <p:extLst>
      <p:ext uri="{BB962C8B-B14F-4D97-AF65-F5344CB8AC3E}">
        <p14:creationId xmlns:p14="http://schemas.microsoft.com/office/powerpoint/2010/main" val="136285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8218-E9F7-411A-80D5-C19A3921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9E8C-EFBD-4C4C-8CE6-C51D241AF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found a letter to one of my friends in the locker room after school the other day.  I know it’s private, but I want to read it!  What is the letter?</a:t>
            </a:r>
          </a:p>
        </p:txBody>
      </p:sp>
    </p:spTree>
    <p:extLst>
      <p:ext uri="{BB962C8B-B14F-4D97-AF65-F5344CB8AC3E}">
        <p14:creationId xmlns:p14="http://schemas.microsoft.com/office/powerpoint/2010/main" val="8484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12FE-5FD2-48BE-B893-C3AD847B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1285-A90A-4110-ABF4-71921F377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friends and I found an old wedding dress in our attic.  My father said it belonged to my grandmother.  What is the dress?</a:t>
            </a:r>
          </a:p>
        </p:txBody>
      </p:sp>
    </p:spTree>
    <p:extLst>
      <p:ext uri="{BB962C8B-B14F-4D97-AF65-F5344CB8AC3E}">
        <p14:creationId xmlns:p14="http://schemas.microsoft.com/office/powerpoint/2010/main" val="233231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BE8E-899E-466C-9835-56C35613A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F87F-AB22-46ED-A05A-66022A2CC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like to read People magazine.  I really like the articles written by others about Hollywood actors.  When I read these stories, what am I reading?</a:t>
            </a:r>
          </a:p>
        </p:txBody>
      </p:sp>
    </p:spTree>
    <p:extLst>
      <p:ext uri="{BB962C8B-B14F-4D97-AF65-F5344CB8AC3E}">
        <p14:creationId xmlns:p14="http://schemas.microsoft.com/office/powerpoint/2010/main" val="61180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26A-065E-4CEA-AFA8-724BC70F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624A-908A-47EB-97C3-97761604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mom has CDs of my grandparents telling stories about when they were kids.  We love to listen to these at family gatherings.  What are we listening to?</a:t>
            </a:r>
          </a:p>
        </p:txBody>
      </p:sp>
    </p:spTree>
    <p:extLst>
      <p:ext uri="{BB962C8B-B14F-4D97-AF65-F5344CB8AC3E}">
        <p14:creationId xmlns:p14="http://schemas.microsoft.com/office/powerpoint/2010/main" val="9700886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</TotalTime>
  <Words>474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Primary vs. Secondary Sources</vt:lpstr>
      <vt:lpstr>What are Primary Sources?</vt:lpstr>
      <vt:lpstr>Why is it important to use Primary Sources?</vt:lpstr>
      <vt:lpstr>What are Secondary Sources?</vt:lpstr>
      <vt:lpstr>Example 1:</vt:lpstr>
      <vt:lpstr>Example 2</vt:lpstr>
      <vt:lpstr>Example 3</vt:lpstr>
      <vt:lpstr>Example 4</vt:lpstr>
      <vt:lpstr>Example 5</vt:lpstr>
      <vt:lpstr>Example 6</vt:lpstr>
      <vt:lpstr>Example 7</vt:lpstr>
      <vt:lpstr>Example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vs. Secondary Sources</dc:title>
  <dc:creator>Williams, Kelly A</dc:creator>
  <cp:lastModifiedBy>Williams, Kelly A</cp:lastModifiedBy>
  <cp:revision>7</cp:revision>
  <dcterms:created xsi:type="dcterms:W3CDTF">2017-09-07T13:30:58Z</dcterms:created>
  <dcterms:modified xsi:type="dcterms:W3CDTF">2017-09-07T13:46:12Z</dcterms:modified>
</cp:coreProperties>
</file>