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60" r:id="rId9"/>
    <p:sldId id="259" r:id="rId10"/>
    <p:sldId id="265" r:id="rId11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769" y="0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r">
              <a:defRPr sz="1200"/>
            </a:lvl1pPr>
          </a:lstStyle>
          <a:p>
            <a:fld id="{A493FE7D-5325-44B2-A39C-EF67A4A8DF0E}" type="datetimeFigureOut">
              <a:rPr lang="en-CA" smtClean="0"/>
              <a:t>2017-11-10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3173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769" y="8843173"/>
            <a:ext cx="3043762" cy="465927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r">
              <a:defRPr sz="1200"/>
            </a:lvl1pPr>
          </a:lstStyle>
          <a:p>
            <a:fld id="{F68C33D0-01EF-4D16-93DC-AC4B686948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0980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canadianencyclopedia.ca/en/article/unemployment-relief-camp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607" y="466859"/>
            <a:ext cx="8915399" cy="2262781"/>
          </a:xfrm>
        </p:spPr>
        <p:txBody>
          <a:bodyPr/>
          <a:lstStyle/>
          <a:p>
            <a:pPr algn="ctr"/>
            <a:r>
              <a:rPr lang="en-CA" b="1" dirty="0"/>
              <a:t>How did the Depression Affect Canadians?</a:t>
            </a:r>
          </a:p>
        </p:txBody>
      </p:sp>
      <p:pic>
        <p:nvPicPr>
          <p:cNvPr id="3074" name="Picture 2" descr="Image result for food voucher depression ca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716" y="3064490"/>
            <a:ext cx="4679183" cy="3581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476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Canadian Encyclopedia. “Unemployment Relief Camps.” </a:t>
            </a:r>
            <a:r>
              <a:rPr lang="en-CA" dirty="0">
                <a:hlinkClick r:id="rId2"/>
              </a:rPr>
              <a:t>http://www.thecanadianencyclopedia.ca/en/article/unemployment-relief-camps/</a:t>
            </a:r>
            <a:endParaRPr lang="en-CA" dirty="0"/>
          </a:p>
          <a:p>
            <a:r>
              <a:rPr lang="en-CA" dirty="0" err="1"/>
              <a:t>Bolotta</a:t>
            </a:r>
            <a:r>
              <a:rPr lang="en-CA" dirty="0"/>
              <a:t>, Angelo, and Charles Hawkes, Fred </a:t>
            </a:r>
            <a:r>
              <a:rPr lang="en-CA" dirty="0" err="1"/>
              <a:t>Jarman</a:t>
            </a:r>
            <a:r>
              <a:rPr lang="en-CA" dirty="0"/>
              <a:t>, Marc </a:t>
            </a:r>
            <a:r>
              <a:rPr lang="en-CA" dirty="0" err="1"/>
              <a:t>Keirstead</a:t>
            </a:r>
            <a:r>
              <a:rPr lang="en-CA" dirty="0"/>
              <a:t>, and Jennifer Watt. </a:t>
            </a:r>
            <a:r>
              <a:rPr lang="en-CA" i="1" dirty="0"/>
              <a:t>Canada: Face of a Nation</a:t>
            </a:r>
            <a:r>
              <a:rPr lang="en-CA" dirty="0"/>
              <a:t>. Toronto: Gage Educational Publishing Company, 2000. </a:t>
            </a:r>
          </a:p>
        </p:txBody>
      </p:sp>
    </p:spTree>
    <p:extLst>
      <p:ext uri="{BB962C8B-B14F-4D97-AF65-F5344CB8AC3E}">
        <p14:creationId xmlns:p14="http://schemas.microsoft.com/office/powerpoint/2010/main" val="2695145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Canada and the Great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6293"/>
          </a:xfrm>
        </p:spPr>
        <p:txBody>
          <a:bodyPr/>
          <a:lstStyle/>
          <a:p>
            <a:r>
              <a:rPr lang="en-CA" sz="2800" b="1" dirty="0"/>
              <a:t>In 1933: 1.5 million Canadians could not support themselves.</a:t>
            </a:r>
          </a:p>
          <a:p>
            <a:r>
              <a:rPr lang="en-CA" sz="2800" dirty="0"/>
              <a:t>Farmers were one group that endured a lot of pain and hardship.</a:t>
            </a:r>
          </a:p>
          <a:p>
            <a:r>
              <a:rPr lang="en-CA" sz="2800" dirty="0"/>
              <a:t>Problems farmers faced: low wheat prices, drought, and locust plagues.</a:t>
            </a:r>
          </a:p>
          <a:p>
            <a:r>
              <a:rPr lang="en-CA" sz="2800" dirty="0"/>
              <a:t>Many farmers had to give up their land and became dependant on relief vouchers.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61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844082"/>
          </a:xfrm>
        </p:spPr>
        <p:txBody>
          <a:bodyPr/>
          <a:lstStyle/>
          <a:p>
            <a:r>
              <a:rPr lang="en-CA" b="1" dirty="0"/>
              <a:t>Food and Relief Vouchers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0648" y="2126221"/>
            <a:ext cx="5193963" cy="4519277"/>
          </a:xfrm>
        </p:spPr>
        <p:txBody>
          <a:bodyPr>
            <a:normAutofit/>
          </a:bodyPr>
          <a:lstStyle/>
          <a:p>
            <a:r>
              <a:rPr lang="en-CA" sz="2400" dirty="0"/>
              <a:t> </a:t>
            </a:r>
            <a:r>
              <a:rPr lang="en-CA" sz="2800" b="1" dirty="0"/>
              <a:t>Food and relief vouchers were “documents for specified amounts given by the government to those who were unemployed during the Depression years.”</a:t>
            </a:r>
          </a:p>
          <a:p>
            <a:pPr marL="0" indent="0">
              <a:buNone/>
            </a:pPr>
            <a:endParaRPr lang="en-CA" sz="2400" dirty="0"/>
          </a:p>
        </p:txBody>
      </p:sp>
      <p:pic>
        <p:nvPicPr>
          <p:cNvPr id="2050" name="Picture 2" descr="Image result for food voucher depression canad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23" y="2126221"/>
            <a:ext cx="5009323" cy="375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47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315017"/>
            <a:ext cx="8911687" cy="792566"/>
          </a:xfrm>
        </p:spPr>
        <p:txBody>
          <a:bodyPr/>
          <a:lstStyle/>
          <a:p>
            <a:r>
              <a:rPr lang="en-CA" b="1" dirty="0"/>
              <a:t>Relief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6675"/>
            <a:ext cx="8915400" cy="5267459"/>
          </a:xfrm>
        </p:spPr>
        <p:txBody>
          <a:bodyPr>
            <a:normAutofit/>
          </a:bodyPr>
          <a:lstStyle/>
          <a:p>
            <a:r>
              <a:rPr lang="en-CA" sz="2800" dirty="0"/>
              <a:t> </a:t>
            </a:r>
            <a:r>
              <a:rPr lang="en-CA" sz="2800" b="1" dirty="0"/>
              <a:t>Relief was often restricted to individuals who had lived in a community for a period of at least 6 months.</a:t>
            </a:r>
          </a:p>
          <a:p>
            <a:r>
              <a:rPr lang="en-CA" sz="2800" b="1" dirty="0"/>
              <a:t> Relief was only given to those who publicly admitted that they could not financially support themselves and had no property of significance (ex. Car).</a:t>
            </a:r>
          </a:p>
          <a:p>
            <a:r>
              <a:rPr lang="en-CA" sz="2800" b="1" dirty="0"/>
              <a:t> Relief users were often stigmatized.</a:t>
            </a:r>
          </a:p>
        </p:txBody>
      </p:sp>
    </p:spTree>
    <p:extLst>
      <p:ext uri="{BB962C8B-B14F-4D97-AF65-F5344CB8AC3E}">
        <p14:creationId xmlns:p14="http://schemas.microsoft.com/office/powerpoint/2010/main" val="218656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37744"/>
            <a:ext cx="8911687" cy="753929"/>
          </a:xfrm>
        </p:spPr>
        <p:txBody>
          <a:bodyPr/>
          <a:lstStyle/>
          <a:p>
            <a:r>
              <a:rPr lang="en-CA" b="1" dirty="0"/>
              <a:t>Surviving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78039"/>
            <a:ext cx="8915400" cy="5280337"/>
          </a:xfrm>
        </p:spPr>
        <p:txBody>
          <a:bodyPr>
            <a:normAutofit/>
          </a:bodyPr>
          <a:lstStyle/>
          <a:p>
            <a:r>
              <a:rPr lang="en-CA" sz="2800" dirty="0"/>
              <a:t> </a:t>
            </a:r>
            <a:r>
              <a:rPr lang="en-CA" sz="2800" b="1" dirty="0"/>
              <a:t>Many young, unemployed men were transients</a:t>
            </a:r>
            <a:r>
              <a:rPr lang="en-CA" sz="2800" dirty="0"/>
              <a:t>.</a:t>
            </a:r>
          </a:p>
          <a:p>
            <a:r>
              <a:rPr lang="en-CA" sz="2800" dirty="0"/>
              <a:t> </a:t>
            </a:r>
            <a:r>
              <a:rPr lang="en-CA" sz="2800" b="1" dirty="0"/>
              <a:t>Transients lived in deplorable conditions, frequently moved from one place to another, and were not always given relief</a:t>
            </a:r>
            <a:r>
              <a:rPr lang="en-CA" sz="2800" dirty="0"/>
              <a:t>.</a:t>
            </a:r>
          </a:p>
          <a:p>
            <a:r>
              <a:rPr lang="en-CA" sz="2800" dirty="0"/>
              <a:t> </a:t>
            </a:r>
            <a:r>
              <a:rPr lang="en-CA" sz="2800" b="1" dirty="0"/>
              <a:t>Canadians had to be resourceful (ex. Use old curtains to make clothing).</a:t>
            </a:r>
          </a:p>
          <a:p>
            <a:r>
              <a:rPr lang="en-CA" sz="2800" b="1" dirty="0"/>
              <a:t> Married women with working husbands were not encouraged to work.</a:t>
            </a:r>
          </a:p>
          <a:p>
            <a:r>
              <a:rPr lang="en-CA" sz="2800" b="1" dirty="0"/>
              <a:t> Long “bread and soup lines” were a common sight.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96312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Bennett Buggies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6862" y="2126222"/>
            <a:ext cx="4897749" cy="4506398"/>
          </a:xfrm>
        </p:spPr>
        <p:txBody>
          <a:bodyPr>
            <a:normAutofit/>
          </a:bodyPr>
          <a:lstStyle/>
          <a:p>
            <a:r>
              <a:rPr lang="en-CA" sz="2800" dirty="0"/>
              <a:t> Gas was considered a luxury in Canada.</a:t>
            </a:r>
          </a:p>
          <a:p>
            <a:r>
              <a:rPr lang="en-CA" sz="2800" dirty="0"/>
              <a:t> Many Canadians had horse-drawn cars or “Bennett Buggies,” as they were also known.</a:t>
            </a:r>
          </a:p>
        </p:txBody>
      </p:sp>
      <p:pic>
        <p:nvPicPr>
          <p:cNvPr id="4098" name="Picture 2" descr="Image result for Bennett buggi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27" y="2382592"/>
            <a:ext cx="5888315" cy="352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799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327896"/>
            <a:ext cx="8911687" cy="779687"/>
          </a:xfrm>
        </p:spPr>
        <p:txBody>
          <a:bodyPr/>
          <a:lstStyle/>
          <a:p>
            <a:r>
              <a:rPr lang="en-CA" b="1" dirty="0"/>
              <a:t>Unemployment Relief Camps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19707"/>
            <a:ext cx="8915400" cy="4842456"/>
          </a:xfrm>
        </p:spPr>
        <p:txBody>
          <a:bodyPr>
            <a:normAutofit/>
          </a:bodyPr>
          <a:lstStyle/>
          <a:p>
            <a:r>
              <a:rPr lang="en-CA" sz="2800" dirty="0"/>
              <a:t> </a:t>
            </a:r>
            <a:r>
              <a:rPr lang="en-CA" sz="2800" b="1" dirty="0"/>
              <a:t>They were created by the Federal government in 1932</a:t>
            </a:r>
            <a:r>
              <a:rPr lang="en-CA" sz="2800" dirty="0"/>
              <a:t>.</a:t>
            </a:r>
          </a:p>
          <a:p>
            <a:r>
              <a:rPr lang="en-CA" sz="2800" dirty="0"/>
              <a:t> </a:t>
            </a:r>
            <a:r>
              <a:rPr lang="en-CA" sz="2800" b="1" dirty="0"/>
              <a:t>Essentially, relief camps were places where young, destitute men worked for the government in exchange for room and board, medical care, clothing, and 20 cents per day</a:t>
            </a:r>
            <a:r>
              <a:rPr lang="en-CA" sz="2800" dirty="0"/>
              <a:t>. </a:t>
            </a:r>
          </a:p>
          <a:p>
            <a:r>
              <a:rPr lang="en-CA" sz="2800" dirty="0"/>
              <a:t> Over 170, 000 men stayed at these camps during the Depression. </a:t>
            </a:r>
          </a:p>
        </p:txBody>
      </p:sp>
    </p:spTree>
    <p:extLst>
      <p:ext uri="{BB962C8B-B14F-4D97-AF65-F5344CB8AC3E}">
        <p14:creationId xmlns:p14="http://schemas.microsoft.com/office/powerpoint/2010/main" val="994902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302138"/>
            <a:ext cx="8911687" cy="844082"/>
          </a:xfrm>
        </p:spPr>
        <p:txBody>
          <a:bodyPr/>
          <a:lstStyle/>
          <a:p>
            <a:r>
              <a:rPr lang="en-CA" b="1" dirty="0"/>
              <a:t>The Royal Twenty Centres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1104" y="1648496"/>
            <a:ext cx="4923507" cy="5124718"/>
          </a:xfrm>
        </p:spPr>
        <p:txBody>
          <a:bodyPr>
            <a:noAutofit/>
          </a:bodyPr>
          <a:lstStyle/>
          <a:p>
            <a:r>
              <a:rPr lang="en-CA" sz="2400" b="1" dirty="0"/>
              <a:t>This was another name for relief camps.</a:t>
            </a:r>
          </a:p>
          <a:p>
            <a:r>
              <a:rPr lang="en-CA" sz="2400" b="1" dirty="0"/>
              <a:t>There had been concern that single, unemployed men would become dangerous if they were not contained and kept busy.</a:t>
            </a:r>
          </a:p>
          <a:p>
            <a:r>
              <a:rPr lang="en-CA" sz="2400" dirty="0"/>
              <a:t>These camps were often dirty, rough, tiresome, and unpleasant.</a:t>
            </a:r>
          </a:p>
          <a:p>
            <a:r>
              <a:rPr lang="en-CA" sz="2400" b="1" dirty="0"/>
              <a:t>P.M. Bennett received a lot of criticism from relief workers</a:t>
            </a:r>
            <a:r>
              <a:rPr lang="en-CA" sz="2400" dirty="0"/>
              <a:t>.</a:t>
            </a:r>
          </a:p>
        </p:txBody>
      </p:sp>
      <p:pic>
        <p:nvPicPr>
          <p:cNvPr id="1026" name="Picture 2" descr="Image result for unemployment relief camps canad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26" y="1741880"/>
            <a:ext cx="5941821" cy="326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12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Thoughts?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“Our father, who art in Ottawa, Bennett be thy name.</a:t>
            </a:r>
          </a:p>
          <a:p>
            <a:pPr marL="0" indent="0">
              <a:buNone/>
            </a:pPr>
            <a:r>
              <a:rPr lang="en-CA" sz="2400" b="1" dirty="0"/>
              <a:t>Give us this day our bowl of soup and forgive us our</a:t>
            </a:r>
          </a:p>
          <a:p>
            <a:pPr marL="0" indent="0">
              <a:buNone/>
            </a:pPr>
            <a:r>
              <a:rPr lang="en-CA" sz="2400" b="1" dirty="0"/>
              <a:t>Trespasses on the CPR and the CNR as we forgive the </a:t>
            </a:r>
          </a:p>
          <a:p>
            <a:pPr marL="0" indent="0">
              <a:buNone/>
            </a:pPr>
            <a:r>
              <a:rPr lang="en-CA" sz="2400" b="1" dirty="0"/>
              <a:t>bulls from chasing us.  Lead us not into the hands of the</a:t>
            </a:r>
          </a:p>
          <a:p>
            <a:pPr marL="0" indent="0">
              <a:buNone/>
            </a:pPr>
            <a:r>
              <a:rPr lang="en-CA" sz="2400" b="1" dirty="0"/>
              <a:t>RCMP, nor yet to the relief camp, for thine is the kingdom,</a:t>
            </a:r>
          </a:p>
          <a:p>
            <a:pPr marL="0" indent="0">
              <a:buNone/>
            </a:pPr>
            <a:r>
              <a:rPr lang="en-CA" sz="2400" b="1" dirty="0"/>
              <a:t>the power and glory, until there’s an election. – Amen.”</a:t>
            </a:r>
          </a:p>
        </p:txBody>
      </p:sp>
    </p:spTree>
    <p:extLst>
      <p:ext uri="{BB962C8B-B14F-4D97-AF65-F5344CB8AC3E}">
        <p14:creationId xmlns:p14="http://schemas.microsoft.com/office/powerpoint/2010/main" val="347394679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</TotalTime>
  <Words>512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Wisp</vt:lpstr>
      <vt:lpstr>How did the Depression Affect Canadians?</vt:lpstr>
      <vt:lpstr>Canada and the Great Depression</vt:lpstr>
      <vt:lpstr>Food and Relief Vouchers</vt:lpstr>
      <vt:lpstr>Relief</vt:lpstr>
      <vt:lpstr>Surviving</vt:lpstr>
      <vt:lpstr>Bennett Buggies</vt:lpstr>
      <vt:lpstr>Unemployment Relief Camps</vt:lpstr>
      <vt:lpstr>The Royal Twenty Centres</vt:lpstr>
      <vt:lpstr>Thoughts?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did the Depression Affect Canadians?</dc:title>
  <dc:creator>User</dc:creator>
  <cp:lastModifiedBy>Williams, Kelly A</cp:lastModifiedBy>
  <cp:revision>18</cp:revision>
  <cp:lastPrinted>2017-11-10T13:51:41Z</cp:lastPrinted>
  <dcterms:created xsi:type="dcterms:W3CDTF">2017-10-28T21:57:28Z</dcterms:created>
  <dcterms:modified xsi:type="dcterms:W3CDTF">2017-11-10T13:55:19Z</dcterms:modified>
</cp:coreProperties>
</file>