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Background to Scripture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507" y="9911959"/>
            <a:ext cx="2090019" cy="534530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http://www.bible.ca/bi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397" y="4301543"/>
            <a:ext cx="3872082" cy="208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99" y="141667"/>
            <a:ext cx="10018713" cy="1163391"/>
          </a:xfrm>
        </p:spPr>
        <p:txBody>
          <a:bodyPr/>
          <a:lstStyle/>
          <a:p>
            <a:r>
              <a:rPr lang="en-CA" b="1" dirty="0" smtClean="0"/>
              <a:t>What is the Bible?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402" y="2180822"/>
            <a:ext cx="10018713" cy="5353319"/>
          </a:xfrm>
        </p:spPr>
        <p:txBody>
          <a:bodyPr>
            <a:normAutofit lnSpcReduction="10000"/>
          </a:bodyPr>
          <a:lstStyle/>
          <a:p>
            <a:r>
              <a:rPr lang="en-CA" sz="3200" b="1" dirty="0" smtClean="0"/>
              <a:t>Bible</a:t>
            </a:r>
            <a:r>
              <a:rPr lang="en-CA" sz="3200" dirty="0" smtClean="0"/>
              <a:t> means “the books”</a:t>
            </a:r>
          </a:p>
          <a:p>
            <a:r>
              <a:rPr lang="en-CA" sz="3200" dirty="0" smtClean="0"/>
              <a:t>The Bible was written by many different authors who were inspired by the Holy Spirit</a:t>
            </a:r>
          </a:p>
          <a:p>
            <a:r>
              <a:rPr lang="en-CA" sz="3200" dirty="0" smtClean="0"/>
              <a:t>It is divided into major parts: the Old Testament and the New Testament</a:t>
            </a:r>
          </a:p>
          <a:p>
            <a:r>
              <a:rPr lang="en-CA" sz="3200" b="1" dirty="0" smtClean="0"/>
              <a:t>Testament</a:t>
            </a:r>
            <a:r>
              <a:rPr lang="en-CA" sz="3200" dirty="0" smtClean="0"/>
              <a:t> means covenant or promise</a:t>
            </a:r>
          </a:p>
          <a:p>
            <a:r>
              <a:rPr lang="en-CA" sz="3200" dirty="0" smtClean="0"/>
              <a:t>The Bible consists of 73 books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46 books in the Old Testament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27 books in the New Testament</a:t>
            </a:r>
          </a:p>
          <a:p>
            <a:endParaRPr lang="en-CA" sz="3200" dirty="0" smtClean="0"/>
          </a:p>
          <a:p>
            <a:endParaRPr lang="en-CA" sz="32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47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70645"/>
            <a:ext cx="10018713" cy="1220273"/>
          </a:xfrm>
        </p:spPr>
        <p:txBody>
          <a:bodyPr/>
          <a:lstStyle/>
          <a:p>
            <a:r>
              <a:rPr lang="en-CA" b="1" dirty="0" smtClean="0"/>
              <a:t>The Old Testament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1983"/>
            <a:ext cx="10018713" cy="376921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Christians call books written before Jesus’ time the Old Testament</a:t>
            </a:r>
          </a:p>
          <a:p>
            <a:r>
              <a:rPr lang="en-US" sz="3200" dirty="0"/>
              <a:t>These books are based on the Jewish </a:t>
            </a:r>
            <a:r>
              <a:rPr lang="en-US" sz="3200" dirty="0" smtClean="0"/>
              <a:t>religion</a:t>
            </a:r>
            <a:endParaRPr lang="en-US" sz="3200" dirty="0"/>
          </a:p>
          <a:p>
            <a:r>
              <a:rPr lang="en-US" sz="3200" dirty="0"/>
              <a:t>It is concerned with showing God’s love for us</a:t>
            </a:r>
          </a:p>
          <a:p>
            <a:r>
              <a:rPr lang="en-US" sz="3200" dirty="0"/>
              <a:t>These were the books Jesus was taught from</a:t>
            </a:r>
          </a:p>
          <a:p>
            <a:r>
              <a:rPr lang="en-US" sz="3200" dirty="0"/>
              <a:t>All of the A</a:t>
            </a:r>
            <a:r>
              <a:rPr lang="en-US" sz="3200" dirty="0" smtClean="0"/>
              <a:t>postles </a:t>
            </a:r>
            <a:r>
              <a:rPr lang="en-US" sz="3200" dirty="0"/>
              <a:t>also followed these books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110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853226"/>
            <a:ext cx="10018713" cy="1117242"/>
          </a:xfrm>
        </p:spPr>
        <p:txBody>
          <a:bodyPr/>
          <a:lstStyle/>
          <a:p>
            <a:r>
              <a:rPr lang="en-CA" b="1" dirty="0" smtClean="0"/>
              <a:t>The New Testament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It is concerned with showing Jesus’ love for us.</a:t>
            </a:r>
          </a:p>
          <a:p>
            <a:r>
              <a:rPr lang="en-US" sz="3200" dirty="0"/>
              <a:t>It also tells the story of the early followers of Jesus and the early Church.</a:t>
            </a:r>
          </a:p>
          <a:p>
            <a:r>
              <a:rPr lang="en-US" sz="3200" dirty="0"/>
              <a:t> It includes the </a:t>
            </a:r>
            <a:r>
              <a:rPr lang="en-US" sz="3200" dirty="0" smtClean="0"/>
              <a:t>Gospels, the </a:t>
            </a:r>
            <a:r>
              <a:rPr lang="en-US" sz="3200" dirty="0"/>
              <a:t>Acts of the </a:t>
            </a:r>
            <a:r>
              <a:rPr lang="en-US" sz="3200" dirty="0" smtClean="0"/>
              <a:t>Apostles, the letters, and Revelation</a:t>
            </a:r>
            <a:endParaRPr lang="en-US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576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814589"/>
            <a:ext cx="10018713" cy="988454"/>
          </a:xfrm>
        </p:spPr>
        <p:txBody>
          <a:bodyPr/>
          <a:lstStyle/>
          <a:p>
            <a:r>
              <a:rPr lang="en-CA" b="1" dirty="0" smtClean="0"/>
              <a:t>Is Scripture Really True?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03043"/>
            <a:ext cx="10018713" cy="4739426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Catholics believe in 2 principles:</a:t>
            </a:r>
          </a:p>
          <a:p>
            <a:pPr marL="514350" indent="-514350">
              <a:buAutoNum type="arabicPeriod"/>
            </a:pPr>
            <a:r>
              <a:rPr lang="en-CA" sz="3200" b="1" dirty="0" smtClean="0"/>
              <a:t>Divine Inspiration</a:t>
            </a:r>
            <a:r>
              <a:rPr lang="en-CA" sz="3200" dirty="0" smtClean="0"/>
              <a:t>: This refers to a divine influence upon humans.  It resulted in the writing of the Scriptures.  The Scriptures were written through the inspiration of the Holy Spirit.  Scripture reveals truths.</a:t>
            </a:r>
          </a:p>
          <a:p>
            <a:pPr marL="514350" indent="-514350">
              <a:buAutoNum type="arabicPeriod"/>
            </a:pPr>
            <a:r>
              <a:rPr lang="en-CA" sz="3200" b="1" dirty="0" smtClean="0"/>
              <a:t>Inerrancy</a:t>
            </a:r>
            <a:r>
              <a:rPr lang="en-CA" sz="3200" dirty="0" smtClean="0"/>
              <a:t>: There are minor errors in Scripture (</a:t>
            </a:r>
            <a:r>
              <a:rPr lang="en-CA" sz="3200" dirty="0" err="1" smtClean="0"/>
              <a:t>eg</a:t>
            </a:r>
            <a:r>
              <a:rPr lang="en-CA" sz="3200" dirty="0" smtClean="0"/>
              <a:t>. dates and names) but there are NO errors in the messages.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7940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12314"/>
            <a:ext cx="10018713" cy="936938"/>
          </a:xfrm>
        </p:spPr>
        <p:txBody>
          <a:bodyPr/>
          <a:lstStyle/>
          <a:p>
            <a:r>
              <a:rPr lang="en-CA" b="1" dirty="0" smtClean="0"/>
              <a:t>Development of the Bible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61375"/>
            <a:ext cx="10018713" cy="519662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Bible teaches us the religious experience of the people of Israel. It shows the development of their understanding of their relationship with God.</a:t>
            </a:r>
          </a:p>
          <a:p>
            <a:r>
              <a:rPr lang="en-US" sz="3200" dirty="0"/>
              <a:t>The Bible has 3 types of History:</a:t>
            </a:r>
          </a:p>
          <a:p>
            <a:r>
              <a:rPr lang="en-US" sz="3200" dirty="0"/>
              <a:t>1. </a:t>
            </a:r>
            <a:r>
              <a:rPr lang="en-US" sz="3200" b="1" dirty="0"/>
              <a:t>ORAL HISTORY</a:t>
            </a:r>
            <a:r>
              <a:rPr lang="en-US" sz="3200" dirty="0"/>
              <a:t>: stories told, songs sung, history recounted and memorized</a:t>
            </a:r>
          </a:p>
          <a:p>
            <a:r>
              <a:rPr lang="en-US" sz="3200" dirty="0"/>
              <a:t>2. </a:t>
            </a:r>
            <a:r>
              <a:rPr lang="en-US" sz="3200" b="1" dirty="0"/>
              <a:t>WRITTEN HISTORY</a:t>
            </a:r>
            <a:r>
              <a:rPr lang="en-US" sz="3200" dirty="0"/>
              <a:t>: recorded history, instructions, guidelines</a:t>
            </a:r>
          </a:p>
          <a:p>
            <a:r>
              <a:rPr lang="en-US" sz="3200" dirty="0"/>
              <a:t>3. </a:t>
            </a:r>
            <a:r>
              <a:rPr lang="en-US" sz="3200" b="1" dirty="0"/>
              <a:t>EDITED HISTORY</a:t>
            </a:r>
            <a:r>
              <a:rPr lang="en-US" sz="3200" dirty="0"/>
              <a:t>: a selection of the best of what was written and told.</a:t>
            </a:r>
          </a:p>
          <a:p>
            <a:r>
              <a:rPr lang="en-US" sz="3200" dirty="0"/>
              <a:t>*all 3 types happened at the same 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4212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</TotalTime>
  <Words>322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</vt:lpstr>
      <vt:lpstr>Parallax</vt:lpstr>
      <vt:lpstr>Background to Scripture</vt:lpstr>
      <vt:lpstr>What is the Bible?</vt:lpstr>
      <vt:lpstr>The Old Testament</vt:lpstr>
      <vt:lpstr>The New Testament</vt:lpstr>
      <vt:lpstr>Is Scripture Really True?</vt:lpstr>
      <vt:lpstr>Development of the Bible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to Scripture</dc:title>
  <dc:creator>User</dc:creator>
  <cp:lastModifiedBy>User</cp:lastModifiedBy>
  <cp:revision>9</cp:revision>
  <dcterms:created xsi:type="dcterms:W3CDTF">2015-07-20T17:40:07Z</dcterms:created>
  <dcterms:modified xsi:type="dcterms:W3CDTF">2015-07-20T18:06:03Z</dcterms:modified>
</cp:coreProperties>
</file>