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Real People: Healthy Body, Healthy Body Image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649" y="4506097"/>
            <a:ext cx="1838830" cy="183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5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What does body image mean?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How is body image connected to our self-image?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How do family members affect our body image?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Do friends and peers have a strong influence over our body image?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When it comes to body image, why does the media exert such a powerful influence?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77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6. What are the effects of steroid use?</a:t>
            </a:r>
          </a:p>
          <a:p>
            <a:pPr marL="0" indent="0">
              <a:buNone/>
            </a:pPr>
            <a:r>
              <a:rPr lang="en-US" sz="3200" dirty="0" smtClean="0"/>
              <a:t>7. Why is it so easy to get into a vicious cycle with overeating and weight gain?</a:t>
            </a:r>
          </a:p>
          <a:p>
            <a:pPr marL="0" indent="0">
              <a:buNone/>
            </a:pPr>
            <a:r>
              <a:rPr lang="en-US" sz="3200" dirty="0" smtClean="0"/>
              <a:t>8. What factor(s) contribute to the development of anorexia?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14073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108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Real People: Healthy Body, Healthy Body Image</vt:lpstr>
      <vt:lpstr>Questions:</vt:lpstr>
      <vt:lpstr>Questions: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People: Healthy Body, Healthy Body Image</dc:title>
  <dc:creator>Williams, Kelly A</dc:creator>
  <cp:lastModifiedBy>Williams, Kelly A</cp:lastModifiedBy>
  <cp:revision>3</cp:revision>
  <dcterms:created xsi:type="dcterms:W3CDTF">2015-03-26T15:44:11Z</dcterms:created>
  <dcterms:modified xsi:type="dcterms:W3CDTF">2015-03-26T15:59:21Z</dcterms:modified>
</cp:coreProperties>
</file>