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Church Teachings About the Body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0480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Taking One’s Life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God alone is Lord over life and death</a:t>
            </a:r>
          </a:p>
          <a:p>
            <a:r>
              <a:rPr lang="en-CA" sz="3200" dirty="0" smtClean="0"/>
              <a:t>Ending one’s life disrespects God and the sacred nature of the human body</a:t>
            </a:r>
          </a:p>
          <a:p>
            <a:r>
              <a:rPr lang="en-CA" sz="3200" dirty="0" smtClean="0"/>
              <a:t>All human life belongs to God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4857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Attacks on Human Life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following attacks on human life are not permitted: murder, acting as an accomplice to murder, killing unarmed civilians during war, abortion, suicide, self-mutilation, self-destructive behaviour, and euthanasia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388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Self-Defense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One who threatens the lives of others must be stopped</a:t>
            </a:r>
          </a:p>
          <a:p>
            <a:r>
              <a:rPr lang="en-CA" sz="3200" dirty="0" smtClean="0"/>
              <a:t>Legitimate defense is accepted by the Church as a right and duty in certain circumstances</a:t>
            </a:r>
          </a:p>
          <a:p>
            <a:r>
              <a:rPr lang="en-CA" sz="3200" dirty="0" smtClean="0"/>
              <a:t>Inappropriately harsh methods of </a:t>
            </a:r>
            <a:r>
              <a:rPr lang="en-CA" sz="3200" dirty="0" err="1" smtClean="0"/>
              <a:t>self-defense</a:t>
            </a:r>
            <a:r>
              <a:rPr lang="en-CA" sz="3200" dirty="0" smtClean="0"/>
              <a:t> are not appropriate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0696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Capital Punishment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It is “both cruel and unnecessary” (Pope John Paul II, St. Louis, January 27, 1999)</a:t>
            </a:r>
          </a:p>
          <a:p>
            <a:r>
              <a:rPr lang="en-CA" sz="3200" dirty="0" smtClean="0"/>
              <a:t>The State should only resort to using capital punishment if it is the </a:t>
            </a:r>
            <a:r>
              <a:rPr lang="en-CA" sz="3200" u="sng" dirty="0" smtClean="0"/>
              <a:t>only</a:t>
            </a:r>
            <a:r>
              <a:rPr lang="en-CA" sz="3200" dirty="0" smtClean="0"/>
              <a:t> way to protect human society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7001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Euthanasia (Assistance in Dying)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02157"/>
            <a:ext cx="8946541" cy="4966068"/>
          </a:xfrm>
        </p:spPr>
        <p:txBody>
          <a:bodyPr>
            <a:normAutofit lnSpcReduction="10000"/>
          </a:bodyPr>
          <a:lstStyle/>
          <a:p>
            <a:r>
              <a:rPr lang="en-CA" sz="3200" dirty="0" smtClean="0"/>
              <a:t>Intentionally bringing about the death of a dying person breaks the Fifth Commandment</a:t>
            </a:r>
          </a:p>
          <a:p>
            <a:r>
              <a:rPr lang="en-CA" sz="3200" dirty="0" smtClean="0"/>
              <a:t>Someone who helps another person in the dying process obeys the commandment, “Love your neighbour”</a:t>
            </a:r>
          </a:p>
          <a:p>
            <a:r>
              <a:rPr lang="en-CA" sz="3200" dirty="0" smtClean="0"/>
              <a:t>Extraordinary or expensive medical procedures can be declined by the patient if they are not proportionate to the outcome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5382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Euthanasia (Assistance in Dying)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Ordinary care must be continued for all dying individuals</a:t>
            </a:r>
          </a:p>
          <a:p>
            <a:r>
              <a:rPr lang="en-CA" sz="3200" dirty="0" smtClean="0"/>
              <a:t>Medications (</a:t>
            </a:r>
            <a:r>
              <a:rPr lang="en-CA" sz="3200" dirty="0" err="1" smtClean="0"/>
              <a:t>eg</a:t>
            </a:r>
            <a:r>
              <a:rPr lang="en-CA" sz="3200" dirty="0" smtClean="0"/>
              <a:t>. painkillers) may be used if they are not intended for ending one’s life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0716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Abortion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Human life is sacred from the moment of conception</a:t>
            </a:r>
          </a:p>
          <a:p>
            <a:r>
              <a:rPr lang="en-CA" sz="3200" dirty="0" smtClean="0"/>
              <a:t>Every child has the right to life</a:t>
            </a:r>
          </a:p>
          <a:p>
            <a:r>
              <a:rPr lang="en-CA" sz="3200" dirty="0" smtClean="0"/>
              <a:t>Human life is God’s own property</a:t>
            </a:r>
          </a:p>
          <a:p>
            <a:r>
              <a:rPr lang="en-CA" sz="3200" dirty="0" smtClean="0"/>
              <a:t>Aborting handicapped children is a crime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19560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271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Church Teachings About the Body</vt:lpstr>
      <vt:lpstr>Taking One’s Life</vt:lpstr>
      <vt:lpstr>Attacks on Human Life</vt:lpstr>
      <vt:lpstr>Self-Defense</vt:lpstr>
      <vt:lpstr>Capital Punishment</vt:lpstr>
      <vt:lpstr>Euthanasia (Assistance in Dying)</vt:lpstr>
      <vt:lpstr>Euthanasia (Assistance in Dying)</vt:lpstr>
      <vt:lpstr>Abortion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2015-03-29T17:09:15Z</dcterms:created>
  <dcterms:modified xsi:type="dcterms:W3CDTF">2015-03-29T18:00:02Z</dcterms:modified>
</cp:coreProperties>
</file>