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3" r:id="rId7"/>
    <p:sldId id="264" r:id="rId8"/>
    <p:sldId id="265" r:id="rId9"/>
    <p:sldId id="266" r:id="rId10"/>
    <p:sldId id="260" r:id="rId11"/>
    <p:sldId id="261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tholicbible101.com/covenantsinthebible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5400" b="1" dirty="0" smtClean="0">
                <a:effectLst/>
                <a:latin typeface="Calibri" panose="020F0502020204030204" pitchFamily="34" charset="0"/>
              </a:rPr>
              <a:t>Jesus: The New Covenant</a:t>
            </a:r>
            <a:endParaRPr lang="en-CA" sz="5400" b="1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081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Jesus is the New Covenant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The relationship with God that Jesus proclaimed is different from the one that came through Moses</a:t>
            </a:r>
          </a:p>
          <a:p>
            <a:r>
              <a:rPr lang="en-CA" sz="3200" dirty="0" smtClean="0"/>
              <a:t>Like Moses, Jesus went up a mountain and spoke to his disciples but his language was radically different</a:t>
            </a:r>
          </a:p>
          <a:p>
            <a:r>
              <a:rPr lang="en-CA" sz="3200" dirty="0" smtClean="0"/>
              <a:t>Jesus introduced the Beatitudes</a:t>
            </a:r>
          </a:p>
          <a:p>
            <a:r>
              <a:rPr lang="en-CA" sz="3200" dirty="0" smtClean="0"/>
              <a:t>In the Beatitudes, Jesus declared certain people to be blessed</a:t>
            </a:r>
          </a:p>
          <a:p>
            <a:r>
              <a:rPr lang="en-CA" sz="3200" dirty="0" smtClean="0"/>
              <a:t>With Jesus there was a shift from obligation to generosity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908430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The Highest Principle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b="1" dirty="0" smtClean="0"/>
              <a:t>Love</a:t>
            </a:r>
            <a:r>
              <a:rPr lang="en-CA" sz="3200" dirty="0" smtClean="0"/>
              <a:t> is the highest principle of the new covenant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3200" dirty="0" smtClean="0"/>
              <a:t>God’s agape love (unconditional)</a:t>
            </a:r>
          </a:p>
          <a:p>
            <a:r>
              <a:rPr lang="en-CA" sz="3200" dirty="0" smtClean="0"/>
              <a:t>God’s love dwells in our midst because of Jesus</a:t>
            </a:r>
          </a:p>
          <a:p>
            <a:r>
              <a:rPr lang="en-CA" sz="3200" dirty="0" smtClean="0"/>
              <a:t>We must live out that love</a:t>
            </a:r>
          </a:p>
          <a:p>
            <a:r>
              <a:rPr lang="en-CA" sz="3200" dirty="0" smtClean="0"/>
              <a:t>Jesus shows us how life can be lived at its most generous</a:t>
            </a:r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071171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Sources: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“Covenants in the Bible.” Retrieved from Catholic Bible 101: </a:t>
            </a:r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www.catholicbible101.com/covenantsinthebible.htm</a:t>
            </a:r>
            <a:endParaRPr lang="en-CA" dirty="0" smtClean="0"/>
          </a:p>
          <a:p>
            <a:r>
              <a:rPr lang="en-CA" i="1" dirty="0" smtClean="0"/>
              <a:t>Christ and Culture</a:t>
            </a:r>
            <a:r>
              <a:rPr lang="en-CA" dirty="0" smtClean="0"/>
              <a:t>. Canadian Conference </a:t>
            </a:r>
            <a:r>
              <a:rPr lang="en-CA" smtClean="0"/>
              <a:t>of Catholic </a:t>
            </a:r>
            <a:r>
              <a:rPr lang="en-CA" dirty="0" smtClean="0"/>
              <a:t>Bishops.</a:t>
            </a:r>
          </a:p>
        </p:txBody>
      </p:sp>
    </p:spTree>
    <p:extLst>
      <p:ext uri="{BB962C8B-B14F-4D97-AF65-F5344CB8AC3E}">
        <p14:creationId xmlns:p14="http://schemas.microsoft.com/office/powerpoint/2010/main" val="598650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108" y="1017432"/>
            <a:ext cx="9330502" cy="4997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578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023" y="1269207"/>
            <a:ext cx="5025216" cy="823912"/>
          </a:xfrm>
        </p:spPr>
        <p:txBody>
          <a:bodyPr>
            <a:normAutofit/>
          </a:bodyPr>
          <a:lstStyle/>
          <a:p>
            <a:r>
              <a:rPr lang="en-CA" sz="4000" b="1" dirty="0" smtClean="0"/>
              <a:t>Contracts:</a:t>
            </a:r>
            <a:endParaRPr lang="en-CA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8023" y="2505074"/>
            <a:ext cx="5077193" cy="4101787"/>
          </a:xfrm>
        </p:spPr>
        <p:txBody>
          <a:bodyPr>
            <a:noAutofit/>
          </a:bodyPr>
          <a:lstStyle/>
          <a:p>
            <a:r>
              <a:rPr lang="en-CA" sz="3200" dirty="0" smtClean="0"/>
              <a:t>Deal with things</a:t>
            </a:r>
          </a:p>
          <a:p>
            <a:r>
              <a:rPr lang="en-CA" sz="3200" dirty="0" smtClean="0"/>
              <a:t>Engages the services of people</a:t>
            </a:r>
          </a:p>
          <a:p>
            <a:r>
              <a:rPr lang="en-CA" sz="3200" dirty="0" smtClean="0"/>
              <a:t>Made for a stipulated period of time</a:t>
            </a:r>
          </a:p>
          <a:p>
            <a:r>
              <a:rPr lang="en-CA" sz="3200" dirty="0" smtClean="0"/>
              <a:t>Can be broken with material loss to the contracting parties</a:t>
            </a:r>
            <a:endParaRPr lang="en-CA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269207"/>
            <a:ext cx="5035548" cy="823912"/>
          </a:xfrm>
        </p:spPr>
        <p:txBody>
          <a:bodyPr>
            <a:normAutofit/>
          </a:bodyPr>
          <a:lstStyle/>
          <a:p>
            <a:r>
              <a:rPr lang="en-CA" sz="4000" b="1" dirty="0" smtClean="0"/>
              <a:t>Covenants:</a:t>
            </a:r>
            <a:endParaRPr lang="en-CA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Deal with people</a:t>
            </a:r>
          </a:p>
          <a:p>
            <a:r>
              <a:rPr lang="en-CA" sz="3200" dirty="0" smtClean="0"/>
              <a:t>Engage people</a:t>
            </a:r>
          </a:p>
          <a:p>
            <a:r>
              <a:rPr lang="en-CA" sz="3200" dirty="0" smtClean="0"/>
              <a:t>Are forever</a:t>
            </a:r>
          </a:p>
          <a:p>
            <a:r>
              <a:rPr lang="en-CA" sz="3200" dirty="0" smtClean="0"/>
              <a:t>Cannot be broken, but if violated, they result in loss and broken hearts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800659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269207"/>
            <a:ext cx="5025216" cy="823912"/>
          </a:xfrm>
        </p:spPr>
        <p:txBody>
          <a:bodyPr>
            <a:normAutofit/>
          </a:bodyPr>
          <a:lstStyle/>
          <a:p>
            <a:r>
              <a:rPr lang="en-CA" sz="4000" b="1" dirty="0" smtClean="0"/>
              <a:t>Contracts:</a:t>
            </a:r>
            <a:endParaRPr lang="en-CA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4"/>
            <a:ext cx="5025216" cy="3895725"/>
          </a:xfrm>
        </p:spPr>
        <p:txBody>
          <a:bodyPr>
            <a:normAutofit/>
          </a:bodyPr>
          <a:lstStyle/>
          <a:p>
            <a:r>
              <a:rPr lang="en-CA" sz="3200" dirty="0" smtClean="0"/>
              <a:t>Are secular (non-religious) affairs and belong to the market place</a:t>
            </a:r>
          </a:p>
          <a:p>
            <a:r>
              <a:rPr lang="en-CA" sz="3200" dirty="0" smtClean="0"/>
              <a:t>Are best understood by lawyers</a:t>
            </a:r>
          </a:p>
          <a:p>
            <a:r>
              <a:rPr lang="en-CA" sz="3200" dirty="0" smtClean="0"/>
              <a:t>Are witnessed by people with the state who carries out the action</a:t>
            </a:r>
            <a:endParaRPr lang="en-CA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269207"/>
            <a:ext cx="5035548" cy="823912"/>
          </a:xfrm>
        </p:spPr>
        <p:txBody>
          <a:bodyPr>
            <a:normAutofit/>
          </a:bodyPr>
          <a:lstStyle/>
          <a:p>
            <a:r>
              <a:rPr lang="en-CA" sz="4000" b="1" dirty="0" smtClean="0"/>
              <a:t>Covenants:</a:t>
            </a:r>
            <a:endParaRPr lang="en-CA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smtClean="0"/>
              <a:t>Are sacred </a:t>
            </a:r>
            <a:r>
              <a:rPr lang="en-CA" dirty="0" smtClean="0"/>
              <a:t>affairs and belong to </a:t>
            </a:r>
            <a:r>
              <a:rPr lang="en-CA" smtClean="0"/>
              <a:t>the heart, </a:t>
            </a:r>
            <a:r>
              <a:rPr lang="en-CA" dirty="0" smtClean="0"/>
              <a:t>the temple, or the church</a:t>
            </a:r>
          </a:p>
          <a:p>
            <a:r>
              <a:rPr lang="en-CA" dirty="0" smtClean="0"/>
              <a:t>Are appreciated by people who study God</a:t>
            </a:r>
          </a:p>
          <a:p>
            <a:r>
              <a:rPr lang="en-CA" dirty="0" smtClean="0"/>
              <a:t>Are witnessed by God, who carries out the action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2905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God’s First Covenant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CA" b="1" dirty="0" smtClean="0"/>
              <a:t>God promises Adam and Eve:</a:t>
            </a:r>
          </a:p>
          <a:p>
            <a:pPr fontAlgn="base"/>
            <a:r>
              <a:rPr lang="en-CA" i="1" dirty="0" smtClean="0"/>
              <a:t>Their </a:t>
            </a:r>
            <a:r>
              <a:rPr lang="en-CA" i="1" dirty="0"/>
              <a:t>descendants will fill the earth and subdue it.</a:t>
            </a:r>
            <a:endParaRPr lang="en-CA" dirty="0"/>
          </a:p>
          <a:p>
            <a:pPr fontAlgn="base"/>
            <a:r>
              <a:rPr lang="en-CA" i="1" dirty="0" smtClean="0"/>
              <a:t>Condition/Curse </a:t>
            </a:r>
            <a:r>
              <a:rPr lang="en-CA" i="1" dirty="0"/>
              <a:t>- Do not eat from the tree of knowledge of good and evil/death will result</a:t>
            </a:r>
            <a:r>
              <a:rPr lang="en-CA" i="1" dirty="0" smtClean="0"/>
              <a:t>.</a:t>
            </a:r>
            <a:endParaRPr lang="en-CA" dirty="0"/>
          </a:p>
          <a:p>
            <a:pPr fontAlgn="base"/>
            <a:r>
              <a:rPr lang="en-CA" i="1" dirty="0"/>
              <a:t>The Sign - The Sabbath - Keep it holy</a:t>
            </a:r>
            <a:endParaRPr lang="en-CA" dirty="0"/>
          </a:p>
          <a:p>
            <a:r>
              <a:rPr lang="en-CA" i="1" dirty="0"/>
              <a:t>The Family Form - Marriage 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97859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God’s Second Covenant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CA" i="1" dirty="0" smtClean="0"/>
              <a:t>God promises Noah and his family:</a:t>
            </a:r>
          </a:p>
          <a:p>
            <a:pPr fontAlgn="base"/>
            <a:r>
              <a:rPr lang="en-CA" i="1" dirty="0" smtClean="0"/>
              <a:t>He </a:t>
            </a:r>
            <a:r>
              <a:rPr lang="en-CA" i="1" dirty="0"/>
              <a:t>will never flood the entire earth again.</a:t>
            </a:r>
            <a:endParaRPr lang="en-CA" dirty="0"/>
          </a:p>
          <a:p>
            <a:pPr fontAlgn="base"/>
            <a:r>
              <a:rPr lang="en-CA" i="1" dirty="0"/>
              <a:t>The Condition/Curse - Do not drink the blood of animals or shed human blood</a:t>
            </a:r>
            <a:endParaRPr lang="en-CA" dirty="0"/>
          </a:p>
          <a:p>
            <a:pPr fontAlgn="base"/>
            <a:r>
              <a:rPr lang="en-CA" i="1" dirty="0"/>
              <a:t>The Sign - A </a:t>
            </a:r>
            <a:r>
              <a:rPr lang="en-CA" i="1" dirty="0" smtClean="0"/>
              <a:t>Rainbow</a:t>
            </a:r>
            <a:endParaRPr lang="en-CA" dirty="0"/>
          </a:p>
          <a:p>
            <a:r>
              <a:rPr lang="en-CA" i="1" dirty="0"/>
              <a:t>The Family Form- Traditional Family</a:t>
            </a:r>
            <a:r>
              <a:rPr lang="en-CA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81618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God’s Third Covenant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CA" i="1" dirty="0" smtClean="0"/>
              <a:t>God promises Abraham:</a:t>
            </a:r>
            <a:endParaRPr lang="en-CA" i="1" dirty="0"/>
          </a:p>
          <a:p>
            <a:pPr fontAlgn="base"/>
            <a:r>
              <a:rPr lang="en-CA" i="1" dirty="0" smtClean="0"/>
              <a:t>Land </a:t>
            </a:r>
            <a:r>
              <a:rPr lang="en-CA" i="1" dirty="0"/>
              <a:t>and many blessed </a:t>
            </a:r>
            <a:r>
              <a:rPr lang="en-CA" i="1" dirty="0" smtClean="0"/>
              <a:t>descendants</a:t>
            </a:r>
            <a:endParaRPr lang="en-CA" dirty="0"/>
          </a:p>
          <a:p>
            <a:pPr fontAlgn="base"/>
            <a:r>
              <a:rPr lang="en-CA" i="1" dirty="0"/>
              <a:t>Condition/Curse- </a:t>
            </a:r>
            <a:r>
              <a:rPr lang="en-CA" i="1" dirty="0" smtClean="0"/>
              <a:t>Circumcision</a:t>
            </a:r>
            <a:endParaRPr lang="en-CA" dirty="0"/>
          </a:p>
          <a:p>
            <a:pPr fontAlgn="base"/>
            <a:r>
              <a:rPr lang="en-CA" i="1" dirty="0"/>
              <a:t>Sign- Circumcision</a:t>
            </a:r>
            <a:endParaRPr lang="en-CA" dirty="0"/>
          </a:p>
          <a:p>
            <a:pPr fontAlgn="base"/>
            <a:r>
              <a:rPr lang="en-CA" i="1" dirty="0"/>
              <a:t>Family Form - Tribe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3782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God’s Fourth Covenant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CA" i="1" dirty="0" smtClean="0"/>
              <a:t>God promises Moses:</a:t>
            </a:r>
          </a:p>
          <a:p>
            <a:pPr fontAlgn="base"/>
            <a:r>
              <a:rPr lang="en-CA" i="1" dirty="0" smtClean="0"/>
              <a:t>Israelites will become </a:t>
            </a:r>
            <a:r>
              <a:rPr lang="en-CA" i="1" dirty="0"/>
              <a:t>God's chosen </a:t>
            </a:r>
            <a:r>
              <a:rPr lang="en-CA" i="1" dirty="0" smtClean="0"/>
              <a:t>people</a:t>
            </a:r>
          </a:p>
          <a:p>
            <a:pPr fontAlgn="base"/>
            <a:r>
              <a:rPr lang="en-CA" i="1" dirty="0" smtClean="0"/>
              <a:t>Condition/Curse- </a:t>
            </a:r>
            <a:r>
              <a:rPr lang="en-CA" i="1" dirty="0"/>
              <a:t>They MUST keep God's law and the Commandments</a:t>
            </a:r>
            <a:endParaRPr lang="en-CA" dirty="0"/>
          </a:p>
          <a:p>
            <a:pPr fontAlgn="base"/>
            <a:r>
              <a:rPr lang="en-CA" i="1" dirty="0"/>
              <a:t>Sign- The </a:t>
            </a:r>
            <a:r>
              <a:rPr lang="en-CA" i="1" dirty="0" smtClean="0"/>
              <a:t>Passover</a:t>
            </a:r>
            <a:endParaRPr lang="en-CA" dirty="0"/>
          </a:p>
          <a:p>
            <a:pPr fontAlgn="base"/>
            <a:r>
              <a:rPr lang="en-CA" i="1" dirty="0"/>
              <a:t>Family Form - A holy nation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1673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God’s Fifth Covenant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CA" i="1" dirty="0" smtClean="0"/>
              <a:t>God promises David:</a:t>
            </a:r>
            <a:endParaRPr lang="en-CA" i="1" dirty="0"/>
          </a:p>
          <a:p>
            <a:pPr fontAlgn="base"/>
            <a:r>
              <a:rPr lang="en-CA" i="1" dirty="0" smtClean="0"/>
              <a:t>He will become </a:t>
            </a:r>
            <a:r>
              <a:rPr lang="en-CA" i="1" dirty="0"/>
              <a:t>our Father, and we </a:t>
            </a:r>
            <a:r>
              <a:rPr lang="en-CA" i="1" dirty="0" smtClean="0"/>
              <a:t>will become His child</a:t>
            </a:r>
            <a:endParaRPr lang="en-CA" dirty="0"/>
          </a:p>
          <a:p>
            <a:pPr fontAlgn="base"/>
            <a:r>
              <a:rPr lang="en-CA" i="1" dirty="0"/>
              <a:t>Condition/Curse- Chastisement with the rod of </a:t>
            </a:r>
            <a:r>
              <a:rPr lang="en-CA" i="1" dirty="0" smtClean="0"/>
              <a:t>men</a:t>
            </a:r>
            <a:endParaRPr lang="en-CA" dirty="0"/>
          </a:p>
          <a:p>
            <a:pPr fontAlgn="base"/>
            <a:r>
              <a:rPr lang="en-CA" i="1" dirty="0"/>
              <a:t>Sign- Solomon's </a:t>
            </a:r>
            <a:r>
              <a:rPr lang="en-CA" i="1" dirty="0" smtClean="0"/>
              <a:t>Temple</a:t>
            </a:r>
            <a:endParaRPr lang="en-CA" dirty="0"/>
          </a:p>
          <a:p>
            <a:r>
              <a:rPr lang="en-CA" i="1" dirty="0"/>
              <a:t>Family Form - An eternal royal kingdom</a:t>
            </a:r>
            <a:r>
              <a:rPr lang="en-CA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5179973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76</TotalTime>
  <Words>438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Depth</vt:lpstr>
      <vt:lpstr>Jesus: The New Covenant</vt:lpstr>
      <vt:lpstr>PowerPoint Presentation</vt:lpstr>
      <vt:lpstr>PowerPoint Presentation</vt:lpstr>
      <vt:lpstr>PowerPoint Presentation</vt:lpstr>
      <vt:lpstr>God’s First Covenant</vt:lpstr>
      <vt:lpstr>God’s Second Covenant</vt:lpstr>
      <vt:lpstr>God’s Third Covenant</vt:lpstr>
      <vt:lpstr>God’s Fourth Covenant</vt:lpstr>
      <vt:lpstr>God’s Fifth Covenant</vt:lpstr>
      <vt:lpstr>Jesus is the New Covenant</vt:lpstr>
      <vt:lpstr>The Highest Principle</vt:lpstr>
      <vt:lpstr>Sources: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18</cp:revision>
  <dcterms:created xsi:type="dcterms:W3CDTF">2015-02-20T21:00:55Z</dcterms:created>
  <dcterms:modified xsi:type="dcterms:W3CDTF">2015-09-21T23:42:05Z</dcterms:modified>
</cp:coreProperties>
</file>