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9" r:id="rId3"/>
    <p:sldId id="261" r:id="rId4"/>
    <p:sldId id="257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713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43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5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01183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981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777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53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219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947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61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8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6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42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71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82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11/3/2015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26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11/3/2015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0363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idshealth.org/teen/your_mind/relationships/emotional-reactions.html?tracking=T_RelatedArtic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CA" b="1" dirty="0" smtClean="0"/>
              <a:t>Emotions</a:t>
            </a:r>
            <a:endParaRPr lang="en-CA" b="1" dirty="0"/>
          </a:p>
        </p:txBody>
      </p:sp>
      <p:pic>
        <p:nvPicPr>
          <p:cNvPr id="1026" name="Picture 2" descr="http://static1.squarespace.com/static/5430da84e4b096aeb94a0050/t/54b4afd0e4b07e0999254bed/1421127633499/fa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61" y="1447800"/>
            <a:ext cx="2929362" cy="414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8660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/>
              <a:t>Think-Pair-Share!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/>
              <a:t>With your elbow partner, examine the following emotions.  For each emotion, determine </a:t>
            </a:r>
            <a:r>
              <a:rPr lang="en-CA" sz="2800" u="sng" dirty="0"/>
              <a:t>why</a:t>
            </a:r>
            <a:r>
              <a:rPr lang="en-CA" sz="2800" dirty="0"/>
              <a:t> one might experience that </a:t>
            </a:r>
            <a:r>
              <a:rPr lang="en-CA" sz="2800" dirty="0" smtClean="0"/>
              <a:t>emotion (</a:t>
            </a:r>
            <a:r>
              <a:rPr lang="en-CA" sz="2800" dirty="0" err="1" smtClean="0"/>
              <a:t>eg</a:t>
            </a:r>
            <a:r>
              <a:rPr lang="en-CA" sz="2800" dirty="0" smtClean="0"/>
              <a:t>. think of situations that might bring about the emotions).  </a:t>
            </a:r>
            <a:endParaRPr lang="en-CA" sz="2800" dirty="0"/>
          </a:p>
          <a:p>
            <a:pPr marL="0" indent="0">
              <a:buNone/>
            </a:pPr>
            <a:endParaRPr lang="en-CA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CA" sz="2800" dirty="0" smtClean="0"/>
              <a:t>Love</a:t>
            </a:r>
          </a:p>
          <a:p>
            <a:r>
              <a:rPr lang="en-CA" sz="2800" dirty="0" smtClean="0"/>
              <a:t>Hate </a:t>
            </a:r>
          </a:p>
          <a:p>
            <a:r>
              <a:rPr lang="en-CA" sz="2800" dirty="0" smtClean="0"/>
              <a:t>Anger</a:t>
            </a:r>
          </a:p>
          <a:p>
            <a:r>
              <a:rPr lang="en-CA" sz="2800" dirty="0" smtClean="0"/>
              <a:t>Fear</a:t>
            </a:r>
          </a:p>
          <a:p>
            <a:r>
              <a:rPr lang="en-CA" sz="2800" dirty="0" smtClean="0"/>
              <a:t>Joy</a:t>
            </a:r>
          </a:p>
          <a:p>
            <a:r>
              <a:rPr lang="en-CA" sz="2800" dirty="0" smtClean="0"/>
              <a:t>Sorrow</a:t>
            </a:r>
          </a:p>
          <a:p>
            <a:r>
              <a:rPr lang="en-CA" sz="2800" dirty="0" smtClean="0"/>
              <a:t>Desire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04670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077" y="378853"/>
            <a:ext cx="8825658" cy="3329581"/>
          </a:xfrm>
        </p:spPr>
        <p:txBody>
          <a:bodyPr/>
          <a:lstStyle/>
          <a:p>
            <a:r>
              <a:rPr lang="en-CA" sz="5400" dirty="0" smtClean="0"/>
              <a:t>How do you think we can manage our emotions?</a:t>
            </a:r>
            <a:endParaRPr lang="en-CA" sz="5400" dirty="0"/>
          </a:p>
        </p:txBody>
      </p:sp>
      <p:pic>
        <p:nvPicPr>
          <p:cNvPr id="2050" name="Picture 2" descr="http://www.garnavillo.lib.ia.us/images/clipart/question-mark/image_pre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6927" y="3412901"/>
            <a:ext cx="1652875" cy="266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53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b="1" dirty="0" smtClean="0"/>
              <a:t>How Can We Manage Our Emotions?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8946541" cy="466985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CA" sz="3200" dirty="0" smtClean="0"/>
              <a:t>We must strive to develop </a:t>
            </a:r>
            <a:r>
              <a:rPr lang="en-CA" sz="3200" b="1" dirty="0" smtClean="0"/>
              <a:t>emotional awareness.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Emotional awareness is a skill.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It involves recognizing your emotions and understanding why you are experiencing those emotions.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It demands that we not play the blame game (</a:t>
            </a:r>
            <a:r>
              <a:rPr lang="en-CA" sz="3200" dirty="0" err="1" smtClean="0"/>
              <a:t>eg</a:t>
            </a:r>
            <a:r>
              <a:rPr lang="en-CA" sz="3200" dirty="0" smtClean="0"/>
              <a:t>. don’t put the fault on yourself or others).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421522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Sources: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Kids Health. “Emotions </a:t>
            </a:r>
            <a:r>
              <a:rPr lang="en-CA" dirty="0"/>
              <a:t>101.” </a:t>
            </a:r>
            <a:r>
              <a:rPr lang="en-CA" dirty="0">
                <a:hlinkClick r:id="rId2"/>
              </a:rPr>
              <a:t>http://kidshealth.org/teen/your_mind/relationships/emotional-reactions.html?tracking=T_RelatedArticle</a:t>
            </a:r>
            <a:r>
              <a:rPr lang="en-CA" dirty="0" smtClean="0">
                <a:hlinkClick r:id="rId2"/>
              </a:rPr>
              <a:t>#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30966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67</TotalTime>
  <Words>123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Ion</vt:lpstr>
      <vt:lpstr>Emotions</vt:lpstr>
      <vt:lpstr>Think-Pair-Share!</vt:lpstr>
      <vt:lpstr>How do you think we can manage our emotions?</vt:lpstr>
      <vt:lpstr>How Can We Manage Our Emotions?</vt:lpstr>
      <vt:lpstr>Sources: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Emotions</dc:title>
  <dc:creator>User</dc:creator>
  <cp:lastModifiedBy>User</cp:lastModifiedBy>
  <cp:revision>13</cp:revision>
  <dcterms:created xsi:type="dcterms:W3CDTF">2015-11-03T20:21:54Z</dcterms:created>
  <dcterms:modified xsi:type="dcterms:W3CDTF">2015-11-03T21:29:49Z</dcterms:modified>
</cp:coreProperties>
</file>