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F5F4FB8-F027-41BD-82A9-B7263E08DB08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A95C10-A679-4542-9FF3-BAE9BAC12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70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Forgiveness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 based on p. 182-83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26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are some common ways that people misunderstand forgiveness?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Define forgiveness.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Give some examples of real forgiveness.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How is our relationship with God affected by our relationship with other people?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are the benefits of forgiving?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happens if we refuse to forgive?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Forgiveness </a:t>
            </a:r>
            <a:r>
              <a:rPr lang="en-US" b="1" dirty="0" err="1" smtClean="0"/>
              <a:t>Con’t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Write down five key points from this article, “How can I forgive?”</a:t>
            </a:r>
          </a:p>
          <a:p>
            <a:pPr marL="0" indent="0">
              <a:buNone/>
            </a:pPr>
            <a:r>
              <a:rPr lang="en-US" sz="2800" dirty="0" smtClean="0"/>
              <a:t> (p. 183)</a:t>
            </a:r>
          </a:p>
          <a:p>
            <a:pPr marL="0" indent="0">
              <a:buNone/>
            </a:pPr>
            <a:r>
              <a:rPr lang="en-US" sz="2800" dirty="0" smtClean="0"/>
              <a:t>2. Offer suggestions for becoming a more forgiving person.</a:t>
            </a:r>
          </a:p>
          <a:p>
            <a:pPr marL="0" indent="0">
              <a:buNone/>
            </a:pPr>
            <a:r>
              <a:rPr lang="en-US" sz="2800" dirty="0" smtClean="0"/>
              <a:t>3. Read “Go Ahead and Jump” (p. 187-189) and then respond to the questions on p. 189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75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Reconciliation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Read p. 196- 197 and then complete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Define reconciliation.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Answer the reflection questions on p. 196.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Copy the 3 C’s of conversion.  *Make sure you write down what each part of conversion requires.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Summarize the article, “The Model for All Reconciliation.”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196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Prodigal’s 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Read The Prodigal’s Son (Luke 15: 11-32) and then write down some lessons we can take away from the parable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44371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</TotalTime>
  <Words>198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Forgiveness</vt:lpstr>
      <vt:lpstr>Questions based on p. 182-83</vt:lpstr>
      <vt:lpstr>Forgiveness Con’t</vt:lpstr>
      <vt:lpstr>Reconciliation</vt:lpstr>
      <vt:lpstr>The Prodigal’s Son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11</cp:revision>
  <cp:lastPrinted>2015-06-09T15:21:22Z</cp:lastPrinted>
  <dcterms:created xsi:type="dcterms:W3CDTF">2015-06-08T15:10:59Z</dcterms:created>
  <dcterms:modified xsi:type="dcterms:W3CDTF">2015-06-11T15:58:23Z</dcterms:modified>
</cp:coreProperties>
</file>